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13"/>
  </p:notesMasterIdLst>
  <p:sldIdLst>
    <p:sldId id="309" r:id="rId2"/>
    <p:sldId id="296" r:id="rId3"/>
    <p:sldId id="317" r:id="rId4"/>
    <p:sldId id="310" r:id="rId5"/>
    <p:sldId id="311" r:id="rId6"/>
    <p:sldId id="312" r:id="rId7"/>
    <p:sldId id="313" r:id="rId8"/>
    <p:sldId id="314" r:id="rId9"/>
    <p:sldId id="315" r:id="rId10"/>
    <p:sldId id="316" r:id="rId11"/>
    <p:sldId id="307" r:id="rId12"/>
  </p:sldIdLst>
  <p:sldSz cx="22320250" cy="71993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E7E6"/>
    <a:srgbClr val="596D88"/>
    <a:srgbClr val="37817E"/>
    <a:srgbClr val="ECEEF4"/>
    <a:srgbClr val="F25B68"/>
    <a:srgbClr val="0A1F40"/>
    <a:srgbClr val="54B6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10" autoAdjust="0"/>
    <p:restoredTop sz="74436" autoAdjust="0"/>
  </p:normalViewPr>
  <p:slideViewPr>
    <p:cSldViewPr snapToGrid="0">
      <p:cViewPr varScale="1">
        <p:scale>
          <a:sx n="67" d="100"/>
          <a:sy n="67" d="100"/>
        </p:scale>
        <p:origin x="138"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39DDE5-9DEF-4BF4-80F7-36DC4BEF3CFA}" type="datetimeFigureOut">
              <a:rPr lang="de-DE" smtClean="0"/>
              <a:t>29.11.2021</a:t>
            </a:fld>
            <a:endParaRPr lang="de-DE"/>
          </a:p>
        </p:txBody>
      </p:sp>
      <p:sp>
        <p:nvSpPr>
          <p:cNvPr id="4" name="Folienbildplatzhalter 3"/>
          <p:cNvSpPr>
            <a:spLocks noGrp="1" noRot="1" noChangeAspect="1"/>
          </p:cNvSpPr>
          <p:nvPr>
            <p:ph type="sldImg" idx="2"/>
          </p:nvPr>
        </p:nvSpPr>
        <p:spPr>
          <a:xfrm>
            <a:off x="-1354138" y="1143000"/>
            <a:ext cx="9566276"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C9D6B7-8900-4B95-A932-E74AB2F60EFA}" type="slidenum">
              <a:rPr lang="de-DE" smtClean="0"/>
              <a:t>‹Nr.›</a:t>
            </a:fld>
            <a:endParaRPr lang="de-DE"/>
          </a:p>
        </p:txBody>
      </p:sp>
    </p:spTree>
    <p:extLst>
      <p:ext uri="{BB962C8B-B14F-4D97-AF65-F5344CB8AC3E}">
        <p14:creationId xmlns:p14="http://schemas.microsoft.com/office/powerpoint/2010/main" val="666723357"/>
      </p:ext>
    </p:extLst>
  </p:cSld>
  <p:clrMap bg1="lt1" tx1="dk1" bg2="lt2" tx2="dk2" accent1="accent1" accent2="accent2" accent3="accent3" accent4="accent4" accent5="accent5" accent6="accent6" hlink="hlink" folHlink="folHlink"/>
  <p:notesStyle>
    <a:lvl1pPr marL="0" algn="l" defTabSz="914294" rtl="0" eaLnBrk="1" latinLnBrk="0" hangingPunct="1">
      <a:defRPr sz="1199" kern="1200">
        <a:solidFill>
          <a:schemeClr val="tx1"/>
        </a:solidFill>
        <a:latin typeface="+mn-lt"/>
        <a:ea typeface="+mn-ea"/>
        <a:cs typeface="+mn-cs"/>
      </a:defRPr>
    </a:lvl1pPr>
    <a:lvl2pPr marL="457145" algn="l" defTabSz="914294" rtl="0" eaLnBrk="1" latinLnBrk="0" hangingPunct="1">
      <a:defRPr sz="1199" kern="1200">
        <a:solidFill>
          <a:schemeClr val="tx1"/>
        </a:solidFill>
        <a:latin typeface="+mn-lt"/>
        <a:ea typeface="+mn-ea"/>
        <a:cs typeface="+mn-cs"/>
      </a:defRPr>
    </a:lvl2pPr>
    <a:lvl3pPr marL="914294" algn="l" defTabSz="914294" rtl="0" eaLnBrk="1" latinLnBrk="0" hangingPunct="1">
      <a:defRPr sz="1199" kern="1200">
        <a:solidFill>
          <a:schemeClr val="tx1"/>
        </a:solidFill>
        <a:latin typeface="+mn-lt"/>
        <a:ea typeface="+mn-ea"/>
        <a:cs typeface="+mn-cs"/>
      </a:defRPr>
    </a:lvl3pPr>
    <a:lvl4pPr marL="1371440" algn="l" defTabSz="914294" rtl="0" eaLnBrk="1" latinLnBrk="0" hangingPunct="1">
      <a:defRPr sz="1199" kern="1200">
        <a:solidFill>
          <a:schemeClr val="tx1"/>
        </a:solidFill>
        <a:latin typeface="+mn-lt"/>
        <a:ea typeface="+mn-ea"/>
        <a:cs typeface="+mn-cs"/>
      </a:defRPr>
    </a:lvl4pPr>
    <a:lvl5pPr marL="1828588" algn="l" defTabSz="914294" rtl="0" eaLnBrk="1" latinLnBrk="0" hangingPunct="1">
      <a:defRPr sz="1199" kern="1200">
        <a:solidFill>
          <a:schemeClr val="tx1"/>
        </a:solidFill>
        <a:latin typeface="+mn-lt"/>
        <a:ea typeface="+mn-ea"/>
        <a:cs typeface="+mn-cs"/>
      </a:defRPr>
    </a:lvl5pPr>
    <a:lvl6pPr marL="2285734" algn="l" defTabSz="914294" rtl="0" eaLnBrk="1" latinLnBrk="0" hangingPunct="1">
      <a:defRPr sz="1199" kern="1200">
        <a:solidFill>
          <a:schemeClr val="tx1"/>
        </a:solidFill>
        <a:latin typeface="+mn-lt"/>
        <a:ea typeface="+mn-ea"/>
        <a:cs typeface="+mn-cs"/>
      </a:defRPr>
    </a:lvl6pPr>
    <a:lvl7pPr marL="2742881" algn="l" defTabSz="914294" rtl="0" eaLnBrk="1" latinLnBrk="0" hangingPunct="1">
      <a:defRPr sz="1199" kern="1200">
        <a:solidFill>
          <a:schemeClr val="tx1"/>
        </a:solidFill>
        <a:latin typeface="+mn-lt"/>
        <a:ea typeface="+mn-ea"/>
        <a:cs typeface="+mn-cs"/>
      </a:defRPr>
    </a:lvl7pPr>
    <a:lvl8pPr marL="3200029" algn="l" defTabSz="914294" rtl="0" eaLnBrk="1" latinLnBrk="0" hangingPunct="1">
      <a:defRPr sz="1199" kern="1200">
        <a:solidFill>
          <a:schemeClr val="tx1"/>
        </a:solidFill>
        <a:latin typeface="+mn-lt"/>
        <a:ea typeface="+mn-ea"/>
        <a:cs typeface="+mn-cs"/>
      </a:defRPr>
    </a:lvl8pPr>
    <a:lvl9pPr marL="3657174" algn="l" defTabSz="914294" rtl="0" eaLnBrk="1" latinLnBrk="0" hangingPunct="1">
      <a:defRPr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1</a:t>
            </a:fld>
            <a:endParaRPr lang="de-DE"/>
          </a:p>
        </p:txBody>
      </p:sp>
    </p:spTree>
    <p:extLst>
      <p:ext uri="{BB962C8B-B14F-4D97-AF65-F5344CB8AC3E}">
        <p14:creationId xmlns:p14="http://schemas.microsoft.com/office/powerpoint/2010/main" val="4253835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10</a:t>
            </a:fld>
            <a:endParaRPr lang="de-DE"/>
          </a:p>
        </p:txBody>
      </p:sp>
    </p:spTree>
    <p:extLst>
      <p:ext uri="{BB962C8B-B14F-4D97-AF65-F5344CB8AC3E}">
        <p14:creationId xmlns:p14="http://schemas.microsoft.com/office/powerpoint/2010/main" val="211677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11</a:t>
            </a:fld>
            <a:endParaRPr lang="de-DE"/>
          </a:p>
        </p:txBody>
      </p:sp>
    </p:spTree>
    <p:extLst>
      <p:ext uri="{BB962C8B-B14F-4D97-AF65-F5344CB8AC3E}">
        <p14:creationId xmlns:p14="http://schemas.microsoft.com/office/powerpoint/2010/main" val="397682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2</a:t>
            </a:fld>
            <a:endParaRPr lang="de-DE"/>
          </a:p>
        </p:txBody>
      </p:sp>
    </p:spTree>
    <p:extLst>
      <p:ext uri="{BB962C8B-B14F-4D97-AF65-F5344CB8AC3E}">
        <p14:creationId xmlns:p14="http://schemas.microsoft.com/office/powerpoint/2010/main" val="1786476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3</a:t>
            </a:fld>
            <a:endParaRPr lang="de-DE"/>
          </a:p>
        </p:txBody>
      </p:sp>
    </p:spTree>
    <p:extLst>
      <p:ext uri="{BB962C8B-B14F-4D97-AF65-F5344CB8AC3E}">
        <p14:creationId xmlns:p14="http://schemas.microsoft.com/office/powerpoint/2010/main" val="2870092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4</a:t>
            </a:fld>
            <a:endParaRPr lang="de-DE"/>
          </a:p>
        </p:txBody>
      </p:sp>
    </p:spTree>
    <p:extLst>
      <p:ext uri="{BB962C8B-B14F-4D97-AF65-F5344CB8AC3E}">
        <p14:creationId xmlns:p14="http://schemas.microsoft.com/office/powerpoint/2010/main" val="881125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5</a:t>
            </a:fld>
            <a:endParaRPr lang="de-DE"/>
          </a:p>
        </p:txBody>
      </p:sp>
    </p:spTree>
    <p:extLst>
      <p:ext uri="{BB962C8B-B14F-4D97-AF65-F5344CB8AC3E}">
        <p14:creationId xmlns:p14="http://schemas.microsoft.com/office/powerpoint/2010/main" val="150463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6</a:t>
            </a:fld>
            <a:endParaRPr lang="de-DE"/>
          </a:p>
        </p:txBody>
      </p:sp>
    </p:spTree>
    <p:extLst>
      <p:ext uri="{BB962C8B-B14F-4D97-AF65-F5344CB8AC3E}">
        <p14:creationId xmlns:p14="http://schemas.microsoft.com/office/powerpoint/2010/main" val="153689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7</a:t>
            </a:fld>
            <a:endParaRPr lang="de-DE"/>
          </a:p>
        </p:txBody>
      </p:sp>
    </p:spTree>
    <p:extLst>
      <p:ext uri="{BB962C8B-B14F-4D97-AF65-F5344CB8AC3E}">
        <p14:creationId xmlns:p14="http://schemas.microsoft.com/office/powerpoint/2010/main" val="4169761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8</a:t>
            </a:fld>
            <a:endParaRPr lang="de-DE"/>
          </a:p>
        </p:txBody>
      </p:sp>
    </p:spTree>
    <p:extLst>
      <p:ext uri="{BB962C8B-B14F-4D97-AF65-F5344CB8AC3E}">
        <p14:creationId xmlns:p14="http://schemas.microsoft.com/office/powerpoint/2010/main" val="2190765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55725" y="1143000"/>
            <a:ext cx="9569450" cy="3086100"/>
          </a:xfrm>
        </p:spPr>
      </p:sp>
      <p:sp>
        <p:nvSpPr>
          <p:cNvPr id="3" name="Notizenplatzhalter 2"/>
          <p:cNvSpPr>
            <a:spLocks noGrp="1"/>
          </p:cNvSpPr>
          <p:nvPr>
            <p:ph type="body" idx="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lang="de-DE" b="1" dirty="0"/>
              <a:t>Regieanweisungen für Lehrende: </a:t>
            </a:r>
            <a:r>
              <a:rPr lang="de-DE" b="0" dirty="0"/>
              <a:t>Dieser</a:t>
            </a:r>
            <a:r>
              <a:rPr lang="de-DE" b="1" dirty="0"/>
              <a:t> </a:t>
            </a:r>
            <a:r>
              <a:rPr lang="de-DE" b="0" dirty="0"/>
              <a:t>Vorlage stellt ein Advance Organizer dar und kann mit konkreten Inhalten und Informationen zu Ihrer Veranstaltung ergänzt und angepasst werden. Abgebildet werden aktuell acht Phasen des Forschenden Lernens nach L. Huber. </a:t>
            </a:r>
            <a:endParaRPr lang="de-DE" dirty="0"/>
          </a:p>
        </p:txBody>
      </p:sp>
      <p:sp>
        <p:nvSpPr>
          <p:cNvPr id="4" name="Foliennummernplatzhalter 3"/>
          <p:cNvSpPr>
            <a:spLocks noGrp="1"/>
          </p:cNvSpPr>
          <p:nvPr>
            <p:ph type="sldNum" sz="quarter" idx="5"/>
          </p:nvPr>
        </p:nvSpPr>
        <p:spPr/>
        <p:txBody>
          <a:bodyPr/>
          <a:lstStyle/>
          <a:p>
            <a:fld id="{08C9D6B7-8900-4B95-A932-E74AB2F60EFA}" type="slidenum">
              <a:rPr lang="de-DE" smtClean="0"/>
              <a:t>9</a:t>
            </a:fld>
            <a:endParaRPr lang="de-DE"/>
          </a:p>
        </p:txBody>
      </p:sp>
    </p:spTree>
    <p:extLst>
      <p:ext uri="{BB962C8B-B14F-4D97-AF65-F5344CB8AC3E}">
        <p14:creationId xmlns:p14="http://schemas.microsoft.com/office/powerpoint/2010/main" val="2336514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790031" y="1178226"/>
            <a:ext cx="16740188" cy="2506427"/>
          </a:xfrm>
        </p:spPr>
        <p:txBody>
          <a:bodyPr anchor="b"/>
          <a:lstStyle>
            <a:lvl1pPr algn="ctr">
              <a:defRPr sz="6299"/>
            </a:lvl1pPr>
          </a:lstStyle>
          <a:p>
            <a:r>
              <a:rPr lang="de-DE"/>
              <a:t>Mastertitelformat bearbeiten</a:t>
            </a:r>
            <a:endParaRPr lang="en-US" dirty="0"/>
          </a:p>
        </p:txBody>
      </p:sp>
      <p:sp>
        <p:nvSpPr>
          <p:cNvPr id="3" name="Subtitle 2"/>
          <p:cNvSpPr>
            <a:spLocks noGrp="1"/>
          </p:cNvSpPr>
          <p:nvPr>
            <p:ph type="subTitle" idx="1"/>
          </p:nvPr>
        </p:nvSpPr>
        <p:spPr>
          <a:xfrm>
            <a:off x="2790031" y="3781310"/>
            <a:ext cx="16740188" cy="1738167"/>
          </a:xfrm>
        </p:spPr>
        <p:txBody>
          <a:bodyPr/>
          <a:lstStyle>
            <a:lvl1pPr marL="0" indent="0" algn="ctr">
              <a:buNone/>
              <a:defRPr sz="2520"/>
            </a:lvl1pPr>
            <a:lvl2pPr marL="479967" indent="0" algn="ctr">
              <a:buNone/>
              <a:defRPr sz="2100"/>
            </a:lvl2pPr>
            <a:lvl3pPr marL="959933" indent="0" algn="ctr">
              <a:buNone/>
              <a:defRPr sz="1890"/>
            </a:lvl3pPr>
            <a:lvl4pPr marL="1439900" indent="0" algn="ctr">
              <a:buNone/>
              <a:defRPr sz="1680"/>
            </a:lvl4pPr>
            <a:lvl5pPr marL="1919866" indent="0" algn="ctr">
              <a:buNone/>
              <a:defRPr sz="1680"/>
            </a:lvl5pPr>
            <a:lvl6pPr marL="2399832" indent="0" algn="ctr">
              <a:buNone/>
              <a:defRPr sz="1680"/>
            </a:lvl6pPr>
            <a:lvl7pPr marL="2879798" indent="0" algn="ctr">
              <a:buNone/>
              <a:defRPr sz="1680"/>
            </a:lvl7pPr>
            <a:lvl8pPr marL="3359765" indent="0" algn="ctr">
              <a:buNone/>
              <a:defRPr sz="1680"/>
            </a:lvl8pPr>
            <a:lvl9pPr marL="3839730" indent="0" algn="ctr">
              <a:buNone/>
              <a:defRPr sz="168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7F92E6CF-E6AE-4761-8953-4FAB42C5FE98}"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415318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F92E6CF-E6AE-4761-8953-4FAB42C5FE98}"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2891330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72929" y="383301"/>
            <a:ext cx="4812804" cy="6101085"/>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534519" y="383301"/>
            <a:ext cx="14159409" cy="610108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F92E6CF-E6AE-4761-8953-4FAB42C5FE98}"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670788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F92E6CF-E6AE-4761-8953-4FAB42C5FE98}"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3617406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522892" y="1794830"/>
            <a:ext cx="19251216" cy="2994714"/>
          </a:xfrm>
        </p:spPr>
        <p:txBody>
          <a:bodyPr anchor="b"/>
          <a:lstStyle>
            <a:lvl1pPr>
              <a:defRPr sz="6299"/>
            </a:lvl1pPr>
          </a:lstStyle>
          <a:p>
            <a:r>
              <a:rPr lang="de-DE"/>
              <a:t>Mastertitelformat bearbeiten</a:t>
            </a:r>
            <a:endParaRPr lang="en-US" dirty="0"/>
          </a:p>
        </p:txBody>
      </p:sp>
      <p:sp>
        <p:nvSpPr>
          <p:cNvPr id="3" name="Text Placeholder 2"/>
          <p:cNvSpPr>
            <a:spLocks noGrp="1"/>
          </p:cNvSpPr>
          <p:nvPr>
            <p:ph type="body" idx="1"/>
          </p:nvPr>
        </p:nvSpPr>
        <p:spPr>
          <a:xfrm>
            <a:off x="1522892" y="4817879"/>
            <a:ext cx="19251216" cy="1574849"/>
          </a:xfrm>
        </p:spPr>
        <p:txBody>
          <a:bodyPr/>
          <a:lstStyle>
            <a:lvl1pPr marL="0" indent="0">
              <a:buNone/>
              <a:defRPr sz="2520">
                <a:solidFill>
                  <a:schemeClr val="tx1">
                    <a:tint val="75000"/>
                  </a:schemeClr>
                </a:solidFill>
              </a:defRPr>
            </a:lvl1pPr>
            <a:lvl2pPr marL="479967" indent="0">
              <a:buNone/>
              <a:defRPr sz="2100">
                <a:solidFill>
                  <a:schemeClr val="tx1">
                    <a:tint val="75000"/>
                  </a:schemeClr>
                </a:solidFill>
              </a:defRPr>
            </a:lvl2pPr>
            <a:lvl3pPr marL="959933" indent="0">
              <a:buNone/>
              <a:defRPr sz="1890">
                <a:solidFill>
                  <a:schemeClr val="tx1">
                    <a:tint val="75000"/>
                  </a:schemeClr>
                </a:solidFill>
              </a:defRPr>
            </a:lvl3pPr>
            <a:lvl4pPr marL="1439900" indent="0">
              <a:buNone/>
              <a:defRPr sz="1680">
                <a:solidFill>
                  <a:schemeClr val="tx1">
                    <a:tint val="75000"/>
                  </a:schemeClr>
                </a:solidFill>
              </a:defRPr>
            </a:lvl4pPr>
            <a:lvl5pPr marL="1919866" indent="0">
              <a:buNone/>
              <a:defRPr sz="1680">
                <a:solidFill>
                  <a:schemeClr val="tx1">
                    <a:tint val="75000"/>
                  </a:schemeClr>
                </a:solidFill>
              </a:defRPr>
            </a:lvl5pPr>
            <a:lvl6pPr marL="2399832" indent="0">
              <a:buNone/>
              <a:defRPr sz="1680">
                <a:solidFill>
                  <a:schemeClr val="tx1">
                    <a:tint val="75000"/>
                  </a:schemeClr>
                </a:solidFill>
              </a:defRPr>
            </a:lvl6pPr>
            <a:lvl7pPr marL="2879798" indent="0">
              <a:buNone/>
              <a:defRPr sz="1680">
                <a:solidFill>
                  <a:schemeClr val="tx1">
                    <a:tint val="75000"/>
                  </a:schemeClr>
                </a:solidFill>
              </a:defRPr>
            </a:lvl7pPr>
            <a:lvl8pPr marL="3359765" indent="0">
              <a:buNone/>
              <a:defRPr sz="1680">
                <a:solidFill>
                  <a:schemeClr val="tx1">
                    <a:tint val="75000"/>
                  </a:schemeClr>
                </a:solidFill>
              </a:defRPr>
            </a:lvl8pPr>
            <a:lvl9pPr marL="3839730" indent="0">
              <a:buNone/>
              <a:defRPr sz="168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F92E6CF-E6AE-4761-8953-4FAB42C5FE98}" type="datetimeFigureOut">
              <a:rPr lang="de-DE" smtClean="0"/>
              <a:t>29.11.2021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89326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534517" y="1916484"/>
            <a:ext cx="9486106" cy="45678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11299627" y="1916484"/>
            <a:ext cx="9486106" cy="45678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F92E6CF-E6AE-4761-8953-4FAB42C5FE98}"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375552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537424" y="383297"/>
            <a:ext cx="19251216" cy="1391534"/>
          </a:xfrm>
        </p:spPr>
        <p:txBody>
          <a:bodyPr/>
          <a:lstStyle/>
          <a:p>
            <a:r>
              <a:rPr lang="de-DE"/>
              <a:t>Mastertitelformat bearbeiten</a:t>
            </a:r>
            <a:endParaRPr lang="en-US" dirty="0"/>
          </a:p>
        </p:txBody>
      </p:sp>
      <p:sp>
        <p:nvSpPr>
          <p:cNvPr id="3" name="Text Placeholder 2"/>
          <p:cNvSpPr>
            <a:spLocks noGrp="1"/>
          </p:cNvSpPr>
          <p:nvPr>
            <p:ph type="body" idx="1"/>
          </p:nvPr>
        </p:nvSpPr>
        <p:spPr>
          <a:xfrm>
            <a:off x="1537427" y="1764836"/>
            <a:ext cx="9442511" cy="864917"/>
          </a:xfrm>
        </p:spPr>
        <p:txBody>
          <a:bodyPr anchor="b"/>
          <a:lstStyle>
            <a:lvl1pPr marL="0" indent="0">
              <a:buNone/>
              <a:defRPr sz="2520" b="1"/>
            </a:lvl1pPr>
            <a:lvl2pPr marL="479967" indent="0">
              <a:buNone/>
              <a:defRPr sz="2100" b="1"/>
            </a:lvl2pPr>
            <a:lvl3pPr marL="959933" indent="0">
              <a:buNone/>
              <a:defRPr sz="1890" b="1"/>
            </a:lvl3pPr>
            <a:lvl4pPr marL="1439900" indent="0">
              <a:buNone/>
              <a:defRPr sz="1680" b="1"/>
            </a:lvl4pPr>
            <a:lvl5pPr marL="1919866" indent="0">
              <a:buNone/>
              <a:defRPr sz="1680" b="1"/>
            </a:lvl5pPr>
            <a:lvl6pPr marL="2399832" indent="0">
              <a:buNone/>
              <a:defRPr sz="1680" b="1"/>
            </a:lvl6pPr>
            <a:lvl7pPr marL="2879798" indent="0">
              <a:buNone/>
              <a:defRPr sz="1680" b="1"/>
            </a:lvl7pPr>
            <a:lvl8pPr marL="3359765" indent="0">
              <a:buNone/>
              <a:defRPr sz="1680" b="1"/>
            </a:lvl8pPr>
            <a:lvl9pPr marL="3839730" indent="0">
              <a:buNone/>
              <a:defRPr sz="1680" b="1"/>
            </a:lvl9pPr>
          </a:lstStyle>
          <a:p>
            <a:pPr lvl="0"/>
            <a:r>
              <a:rPr lang="de-DE"/>
              <a:t>Mastertextformat bearbeiten</a:t>
            </a:r>
          </a:p>
        </p:txBody>
      </p:sp>
      <p:sp>
        <p:nvSpPr>
          <p:cNvPr id="4" name="Content Placeholder 3"/>
          <p:cNvSpPr>
            <a:spLocks noGrp="1"/>
          </p:cNvSpPr>
          <p:nvPr>
            <p:ph sz="half" idx="2"/>
          </p:nvPr>
        </p:nvSpPr>
        <p:spPr>
          <a:xfrm>
            <a:off x="1537427" y="2629753"/>
            <a:ext cx="9442511" cy="386796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11299629" y="1764836"/>
            <a:ext cx="9489013" cy="864917"/>
          </a:xfrm>
        </p:spPr>
        <p:txBody>
          <a:bodyPr anchor="b"/>
          <a:lstStyle>
            <a:lvl1pPr marL="0" indent="0">
              <a:buNone/>
              <a:defRPr sz="2520" b="1"/>
            </a:lvl1pPr>
            <a:lvl2pPr marL="479967" indent="0">
              <a:buNone/>
              <a:defRPr sz="2100" b="1"/>
            </a:lvl2pPr>
            <a:lvl3pPr marL="959933" indent="0">
              <a:buNone/>
              <a:defRPr sz="1890" b="1"/>
            </a:lvl3pPr>
            <a:lvl4pPr marL="1439900" indent="0">
              <a:buNone/>
              <a:defRPr sz="1680" b="1"/>
            </a:lvl4pPr>
            <a:lvl5pPr marL="1919866" indent="0">
              <a:buNone/>
              <a:defRPr sz="1680" b="1"/>
            </a:lvl5pPr>
            <a:lvl6pPr marL="2399832" indent="0">
              <a:buNone/>
              <a:defRPr sz="1680" b="1"/>
            </a:lvl6pPr>
            <a:lvl7pPr marL="2879798" indent="0">
              <a:buNone/>
              <a:defRPr sz="1680" b="1"/>
            </a:lvl7pPr>
            <a:lvl8pPr marL="3359765" indent="0">
              <a:buNone/>
              <a:defRPr sz="1680" b="1"/>
            </a:lvl8pPr>
            <a:lvl9pPr marL="3839730" indent="0">
              <a:buNone/>
              <a:defRPr sz="1680" b="1"/>
            </a:lvl9pPr>
          </a:lstStyle>
          <a:p>
            <a:pPr lvl="0"/>
            <a:r>
              <a:rPr lang="de-DE"/>
              <a:t>Mastertextformat bearbeiten</a:t>
            </a:r>
          </a:p>
        </p:txBody>
      </p:sp>
      <p:sp>
        <p:nvSpPr>
          <p:cNvPr id="6" name="Content Placeholder 5"/>
          <p:cNvSpPr>
            <a:spLocks noGrp="1"/>
          </p:cNvSpPr>
          <p:nvPr>
            <p:ph sz="quarter" idx="4"/>
          </p:nvPr>
        </p:nvSpPr>
        <p:spPr>
          <a:xfrm>
            <a:off x="11299629" y="2629753"/>
            <a:ext cx="9489013" cy="386796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7F92E6CF-E6AE-4761-8953-4FAB42C5FE98}" type="datetimeFigureOut">
              <a:rPr lang="de-DE" smtClean="0"/>
              <a:t>29.11.2021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324351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7F92E6CF-E6AE-4761-8953-4FAB42C5FE98}" type="datetimeFigureOut">
              <a:rPr lang="de-DE" smtClean="0"/>
              <a:t>29.11.2021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264684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2E6CF-E6AE-4761-8953-4FAB42C5FE98}" type="datetimeFigureOut">
              <a:rPr lang="de-DE" smtClean="0"/>
              <a:t>29.11.2021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25797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537427" y="479954"/>
            <a:ext cx="7198861" cy="1679840"/>
          </a:xfrm>
        </p:spPr>
        <p:txBody>
          <a:bodyPr anchor="b"/>
          <a:lstStyle>
            <a:lvl1pPr>
              <a:defRPr sz="3359"/>
            </a:lvl1pPr>
          </a:lstStyle>
          <a:p>
            <a:r>
              <a:rPr lang="de-DE"/>
              <a:t>Mastertitelformat bearbeiten</a:t>
            </a:r>
            <a:endParaRPr lang="en-US" dirty="0"/>
          </a:p>
        </p:txBody>
      </p:sp>
      <p:sp>
        <p:nvSpPr>
          <p:cNvPr id="3" name="Content Placeholder 2"/>
          <p:cNvSpPr>
            <a:spLocks noGrp="1"/>
          </p:cNvSpPr>
          <p:nvPr>
            <p:ph idx="1"/>
          </p:nvPr>
        </p:nvSpPr>
        <p:spPr>
          <a:xfrm>
            <a:off x="9489014" y="1036569"/>
            <a:ext cx="11299627"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537427" y="2159796"/>
            <a:ext cx="7198861" cy="4001285"/>
          </a:xfrm>
        </p:spPr>
        <p:txBody>
          <a:bodyPr/>
          <a:lstStyle>
            <a:lvl1pPr marL="0" indent="0">
              <a:buNone/>
              <a:defRPr sz="1680"/>
            </a:lvl1pPr>
            <a:lvl2pPr marL="479967" indent="0">
              <a:buNone/>
              <a:defRPr sz="1470"/>
            </a:lvl2pPr>
            <a:lvl3pPr marL="959933" indent="0">
              <a:buNone/>
              <a:defRPr sz="1260"/>
            </a:lvl3pPr>
            <a:lvl4pPr marL="1439900" indent="0">
              <a:buNone/>
              <a:defRPr sz="1050"/>
            </a:lvl4pPr>
            <a:lvl5pPr marL="1919866" indent="0">
              <a:buNone/>
              <a:defRPr sz="1050"/>
            </a:lvl5pPr>
            <a:lvl6pPr marL="2399832" indent="0">
              <a:buNone/>
              <a:defRPr sz="1050"/>
            </a:lvl6pPr>
            <a:lvl7pPr marL="2879798" indent="0">
              <a:buNone/>
              <a:defRPr sz="1050"/>
            </a:lvl7pPr>
            <a:lvl8pPr marL="3359765" indent="0">
              <a:buNone/>
              <a:defRPr sz="1050"/>
            </a:lvl8pPr>
            <a:lvl9pPr marL="3839730" indent="0">
              <a:buNone/>
              <a:defRPr sz="1050"/>
            </a:lvl9pPr>
          </a:lstStyle>
          <a:p>
            <a:pPr lvl="0"/>
            <a:r>
              <a:rPr lang="de-DE"/>
              <a:t>Mastertextformat bearbeiten</a:t>
            </a:r>
          </a:p>
        </p:txBody>
      </p:sp>
      <p:sp>
        <p:nvSpPr>
          <p:cNvPr id="5" name="Date Placeholder 4"/>
          <p:cNvSpPr>
            <a:spLocks noGrp="1"/>
          </p:cNvSpPr>
          <p:nvPr>
            <p:ph type="dt" sz="half" idx="10"/>
          </p:nvPr>
        </p:nvSpPr>
        <p:spPr/>
        <p:txBody>
          <a:bodyPr/>
          <a:lstStyle/>
          <a:p>
            <a:fld id="{7F92E6CF-E6AE-4761-8953-4FAB42C5FE98}"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191243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537427" y="479954"/>
            <a:ext cx="7198861" cy="1679840"/>
          </a:xfrm>
        </p:spPr>
        <p:txBody>
          <a:bodyPr anchor="b"/>
          <a:lstStyle>
            <a:lvl1pPr>
              <a:defRPr sz="3359"/>
            </a:lvl1pPr>
          </a:lstStyle>
          <a:p>
            <a:r>
              <a:rPr lang="de-DE"/>
              <a:t>Mastertitelformat bearbeiten</a:t>
            </a:r>
            <a:endParaRPr lang="en-US" dirty="0"/>
          </a:p>
        </p:txBody>
      </p:sp>
      <p:sp>
        <p:nvSpPr>
          <p:cNvPr id="3" name="Picture Placeholder 2"/>
          <p:cNvSpPr>
            <a:spLocks noGrp="1" noChangeAspect="1"/>
          </p:cNvSpPr>
          <p:nvPr>
            <p:ph type="pic" idx="1"/>
          </p:nvPr>
        </p:nvSpPr>
        <p:spPr>
          <a:xfrm>
            <a:off x="9489014" y="1036569"/>
            <a:ext cx="11299627" cy="5116178"/>
          </a:xfrm>
        </p:spPr>
        <p:txBody>
          <a:bodyPr anchor="t"/>
          <a:lstStyle>
            <a:lvl1pPr marL="0" indent="0">
              <a:buNone/>
              <a:defRPr sz="3359"/>
            </a:lvl1pPr>
            <a:lvl2pPr marL="479967" indent="0">
              <a:buNone/>
              <a:defRPr sz="2939"/>
            </a:lvl2pPr>
            <a:lvl3pPr marL="959933" indent="0">
              <a:buNone/>
              <a:defRPr sz="2520"/>
            </a:lvl3pPr>
            <a:lvl4pPr marL="1439900" indent="0">
              <a:buNone/>
              <a:defRPr sz="2100"/>
            </a:lvl4pPr>
            <a:lvl5pPr marL="1919866" indent="0">
              <a:buNone/>
              <a:defRPr sz="2100"/>
            </a:lvl5pPr>
            <a:lvl6pPr marL="2399832" indent="0">
              <a:buNone/>
              <a:defRPr sz="2100"/>
            </a:lvl6pPr>
            <a:lvl7pPr marL="2879798" indent="0">
              <a:buNone/>
              <a:defRPr sz="2100"/>
            </a:lvl7pPr>
            <a:lvl8pPr marL="3359765" indent="0">
              <a:buNone/>
              <a:defRPr sz="2100"/>
            </a:lvl8pPr>
            <a:lvl9pPr marL="3839730" indent="0">
              <a:buNone/>
              <a:defRPr sz="2100"/>
            </a:lvl9pPr>
          </a:lstStyle>
          <a:p>
            <a:r>
              <a:rPr lang="de-DE"/>
              <a:t>Bild durch Klicken auf Symbol hinzufügen</a:t>
            </a:r>
            <a:endParaRPr lang="en-US" dirty="0"/>
          </a:p>
        </p:txBody>
      </p:sp>
      <p:sp>
        <p:nvSpPr>
          <p:cNvPr id="4" name="Text Placeholder 3"/>
          <p:cNvSpPr>
            <a:spLocks noGrp="1"/>
          </p:cNvSpPr>
          <p:nvPr>
            <p:ph type="body" sz="half" idx="2"/>
          </p:nvPr>
        </p:nvSpPr>
        <p:spPr>
          <a:xfrm>
            <a:off x="1537427" y="2159796"/>
            <a:ext cx="7198861" cy="4001285"/>
          </a:xfrm>
        </p:spPr>
        <p:txBody>
          <a:bodyPr/>
          <a:lstStyle>
            <a:lvl1pPr marL="0" indent="0">
              <a:buNone/>
              <a:defRPr sz="1680"/>
            </a:lvl1pPr>
            <a:lvl2pPr marL="479967" indent="0">
              <a:buNone/>
              <a:defRPr sz="1470"/>
            </a:lvl2pPr>
            <a:lvl3pPr marL="959933" indent="0">
              <a:buNone/>
              <a:defRPr sz="1260"/>
            </a:lvl3pPr>
            <a:lvl4pPr marL="1439900" indent="0">
              <a:buNone/>
              <a:defRPr sz="1050"/>
            </a:lvl4pPr>
            <a:lvl5pPr marL="1919866" indent="0">
              <a:buNone/>
              <a:defRPr sz="1050"/>
            </a:lvl5pPr>
            <a:lvl6pPr marL="2399832" indent="0">
              <a:buNone/>
              <a:defRPr sz="1050"/>
            </a:lvl6pPr>
            <a:lvl7pPr marL="2879798" indent="0">
              <a:buNone/>
              <a:defRPr sz="1050"/>
            </a:lvl7pPr>
            <a:lvl8pPr marL="3359765" indent="0">
              <a:buNone/>
              <a:defRPr sz="1050"/>
            </a:lvl8pPr>
            <a:lvl9pPr marL="3839730" indent="0">
              <a:buNone/>
              <a:defRPr sz="1050"/>
            </a:lvl9pPr>
          </a:lstStyle>
          <a:p>
            <a:pPr lvl="0"/>
            <a:r>
              <a:rPr lang="de-DE"/>
              <a:t>Mastertextformat bearbeiten</a:t>
            </a:r>
          </a:p>
        </p:txBody>
      </p:sp>
      <p:sp>
        <p:nvSpPr>
          <p:cNvPr id="5" name="Date Placeholder 4"/>
          <p:cNvSpPr>
            <a:spLocks noGrp="1"/>
          </p:cNvSpPr>
          <p:nvPr>
            <p:ph type="dt" sz="half" idx="10"/>
          </p:nvPr>
        </p:nvSpPr>
        <p:spPr/>
        <p:txBody>
          <a:bodyPr/>
          <a:lstStyle/>
          <a:p>
            <a:fld id="{7F92E6CF-E6AE-4761-8953-4FAB42C5FE98}" type="datetimeFigureOut">
              <a:rPr lang="de-DE" smtClean="0"/>
              <a:t>29.11.2021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E56D934-E9A5-488D-AC7D-8FDBF02F89F5}" type="slidenum">
              <a:rPr lang="de-DE" smtClean="0"/>
              <a:t>‹Nr.›</a:t>
            </a:fld>
            <a:endParaRPr lang="de-DE"/>
          </a:p>
        </p:txBody>
      </p:sp>
    </p:spTree>
    <p:extLst>
      <p:ext uri="{BB962C8B-B14F-4D97-AF65-F5344CB8AC3E}">
        <p14:creationId xmlns:p14="http://schemas.microsoft.com/office/powerpoint/2010/main" val="140370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34517" y="383297"/>
            <a:ext cx="19251216" cy="1391534"/>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534517" y="1916484"/>
            <a:ext cx="19251216" cy="456789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534517" y="6672701"/>
            <a:ext cx="5022056"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7F92E6CF-E6AE-4761-8953-4FAB42C5FE98}" type="datetimeFigureOut">
              <a:rPr lang="de-DE" smtClean="0"/>
              <a:t>29.11.2021</a:t>
            </a:fld>
            <a:endParaRPr lang="de-DE"/>
          </a:p>
        </p:txBody>
      </p:sp>
      <p:sp>
        <p:nvSpPr>
          <p:cNvPr id="5" name="Footer Placeholder 4"/>
          <p:cNvSpPr>
            <a:spLocks noGrp="1"/>
          </p:cNvSpPr>
          <p:nvPr>
            <p:ph type="ftr" sz="quarter" idx="3"/>
          </p:nvPr>
        </p:nvSpPr>
        <p:spPr>
          <a:xfrm>
            <a:off x="7393583" y="6672701"/>
            <a:ext cx="7533084"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15763677" y="6672701"/>
            <a:ext cx="5022056"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5E56D934-E9A5-488D-AC7D-8FDBF02F89F5}" type="slidenum">
              <a:rPr lang="de-DE" smtClean="0"/>
              <a:t>‹Nr.›</a:t>
            </a:fld>
            <a:endParaRPr lang="de-DE"/>
          </a:p>
        </p:txBody>
      </p:sp>
    </p:spTree>
    <p:extLst>
      <p:ext uri="{BB962C8B-B14F-4D97-AF65-F5344CB8AC3E}">
        <p14:creationId xmlns:p14="http://schemas.microsoft.com/office/powerpoint/2010/main" val="2733250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59933" rtl="0" eaLnBrk="1" latinLnBrk="0" hangingPunct="1">
        <a:lnSpc>
          <a:spcPct val="90000"/>
        </a:lnSpc>
        <a:spcBef>
          <a:spcPct val="0"/>
        </a:spcBef>
        <a:buNone/>
        <a:defRPr sz="4619" kern="1200">
          <a:solidFill>
            <a:schemeClr val="tx1"/>
          </a:solidFill>
          <a:latin typeface="+mj-lt"/>
          <a:ea typeface="+mj-ea"/>
          <a:cs typeface="+mj-cs"/>
        </a:defRPr>
      </a:lvl1pPr>
    </p:titleStyle>
    <p:bodyStyle>
      <a:lvl1pPr marL="239983" indent="-239983" algn="l" defTabSz="959933" rtl="0" eaLnBrk="1" latinLnBrk="0" hangingPunct="1">
        <a:lnSpc>
          <a:spcPct val="90000"/>
        </a:lnSpc>
        <a:spcBef>
          <a:spcPts val="1050"/>
        </a:spcBef>
        <a:buFont typeface="Arial" panose="020B0604020202020204" pitchFamily="34" charset="0"/>
        <a:buChar char="•"/>
        <a:defRPr sz="2939" kern="1200">
          <a:solidFill>
            <a:schemeClr val="tx1"/>
          </a:solidFill>
          <a:latin typeface="+mn-lt"/>
          <a:ea typeface="+mn-ea"/>
          <a:cs typeface="+mn-cs"/>
        </a:defRPr>
      </a:lvl1pPr>
      <a:lvl2pPr marL="719949" indent="-239983" algn="l" defTabSz="959933"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199915" indent="-239983" algn="l" defTabSz="959933"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79882" indent="-239983" algn="l" defTabSz="959933"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59849" indent="-239983" algn="l" defTabSz="959933"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39815" indent="-239983" algn="l" defTabSz="959933"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19782" indent="-239983" algn="l" defTabSz="959933"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599748" indent="-239983" algn="l" defTabSz="959933"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79714" indent="-239983" algn="l" defTabSz="959933"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59933" rtl="0" eaLnBrk="1" latinLnBrk="0" hangingPunct="1">
        <a:defRPr sz="1890" kern="1200">
          <a:solidFill>
            <a:schemeClr val="tx1"/>
          </a:solidFill>
          <a:latin typeface="+mn-lt"/>
          <a:ea typeface="+mn-ea"/>
          <a:cs typeface="+mn-cs"/>
        </a:defRPr>
      </a:lvl1pPr>
      <a:lvl2pPr marL="479967" algn="l" defTabSz="959933" rtl="0" eaLnBrk="1" latinLnBrk="0" hangingPunct="1">
        <a:defRPr sz="1890" kern="1200">
          <a:solidFill>
            <a:schemeClr val="tx1"/>
          </a:solidFill>
          <a:latin typeface="+mn-lt"/>
          <a:ea typeface="+mn-ea"/>
          <a:cs typeface="+mn-cs"/>
        </a:defRPr>
      </a:lvl2pPr>
      <a:lvl3pPr marL="959933" algn="l" defTabSz="959933" rtl="0" eaLnBrk="1" latinLnBrk="0" hangingPunct="1">
        <a:defRPr sz="1890" kern="1200">
          <a:solidFill>
            <a:schemeClr val="tx1"/>
          </a:solidFill>
          <a:latin typeface="+mn-lt"/>
          <a:ea typeface="+mn-ea"/>
          <a:cs typeface="+mn-cs"/>
        </a:defRPr>
      </a:lvl3pPr>
      <a:lvl4pPr marL="1439900" algn="l" defTabSz="959933" rtl="0" eaLnBrk="1" latinLnBrk="0" hangingPunct="1">
        <a:defRPr sz="1890" kern="1200">
          <a:solidFill>
            <a:schemeClr val="tx1"/>
          </a:solidFill>
          <a:latin typeface="+mn-lt"/>
          <a:ea typeface="+mn-ea"/>
          <a:cs typeface="+mn-cs"/>
        </a:defRPr>
      </a:lvl4pPr>
      <a:lvl5pPr marL="1919866" algn="l" defTabSz="959933" rtl="0" eaLnBrk="1" latinLnBrk="0" hangingPunct="1">
        <a:defRPr sz="1890" kern="1200">
          <a:solidFill>
            <a:schemeClr val="tx1"/>
          </a:solidFill>
          <a:latin typeface="+mn-lt"/>
          <a:ea typeface="+mn-ea"/>
          <a:cs typeface="+mn-cs"/>
        </a:defRPr>
      </a:lvl5pPr>
      <a:lvl6pPr marL="2399832" algn="l" defTabSz="959933" rtl="0" eaLnBrk="1" latinLnBrk="0" hangingPunct="1">
        <a:defRPr sz="1890" kern="1200">
          <a:solidFill>
            <a:schemeClr val="tx1"/>
          </a:solidFill>
          <a:latin typeface="+mn-lt"/>
          <a:ea typeface="+mn-ea"/>
          <a:cs typeface="+mn-cs"/>
        </a:defRPr>
      </a:lvl6pPr>
      <a:lvl7pPr marL="2879798" algn="l" defTabSz="959933" rtl="0" eaLnBrk="1" latinLnBrk="0" hangingPunct="1">
        <a:defRPr sz="1890" kern="1200">
          <a:solidFill>
            <a:schemeClr val="tx1"/>
          </a:solidFill>
          <a:latin typeface="+mn-lt"/>
          <a:ea typeface="+mn-ea"/>
          <a:cs typeface="+mn-cs"/>
        </a:defRPr>
      </a:lvl7pPr>
      <a:lvl8pPr marL="3359765" algn="l" defTabSz="959933" rtl="0" eaLnBrk="1" latinLnBrk="0" hangingPunct="1">
        <a:defRPr sz="1890" kern="1200">
          <a:solidFill>
            <a:schemeClr val="tx1"/>
          </a:solidFill>
          <a:latin typeface="+mn-lt"/>
          <a:ea typeface="+mn-ea"/>
          <a:cs typeface="+mn-cs"/>
        </a:defRPr>
      </a:lvl8pPr>
      <a:lvl9pPr marL="3839730" algn="l" defTabSz="959933"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www.twillo.de/"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hyperlink" Target="https://creativecommons.org/licenses/by/4.0/legalcode"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a:extLst>
              <a:ext uri="{FF2B5EF4-FFF2-40B4-BE49-F238E27FC236}">
                <a16:creationId xmlns:a16="http://schemas.microsoft.com/office/drawing/2014/main" id="{FCA7EEDF-ADC7-4905-B821-2700FAA3DB23}"/>
              </a:ext>
            </a:extLst>
          </p:cNvPr>
          <p:cNvGrpSpPr/>
          <p:nvPr/>
        </p:nvGrpSpPr>
        <p:grpSpPr>
          <a:xfrm>
            <a:off x="91835" y="455468"/>
            <a:ext cx="21490729" cy="6743845"/>
            <a:chOff x="95367" y="404182"/>
            <a:chExt cx="21490729" cy="6743845"/>
          </a:xfrm>
        </p:grpSpPr>
        <p:grpSp>
          <p:nvGrpSpPr>
            <p:cNvPr id="150" name="Gruppieren 149">
              <a:extLst>
                <a:ext uri="{FF2B5EF4-FFF2-40B4-BE49-F238E27FC236}">
                  <a16:creationId xmlns:a16="http://schemas.microsoft.com/office/drawing/2014/main" id="{5E6E7978-2468-4F43-A104-2E3B7AC1238D}"/>
                </a:ext>
              </a:extLst>
            </p:cNvPr>
            <p:cNvGrpSpPr/>
            <p:nvPr/>
          </p:nvGrpSpPr>
          <p:grpSpPr>
            <a:xfrm>
              <a:off x="16162918" y="1222056"/>
              <a:ext cx="2616323" cy="5206190"/>
              <a:chOff x="3443982" y="1431708"/>
              <a:chExt cx="3116699" cy="5206190"/>
            </a:xfrm>
            <a:solidFill>
              <a:schemeClr val="bg1"/>
            </a:solidFill>
          </p:grpSpPr>
          <p:grpSp>
            <p:nvGrpSpPr>
              <p:cNvPr id="153" name="Gruppieren 152">
                <a:extLst>
                  <a:ext uri="{FF2B5EF4-FFF2-40B4-BE49-F238E27FC236}">
                    <a16:creationId xmlns:a16="http://schemas.microsoft.com/office/drawing/2014/main" id="{293A79B1-64C8-420A-8A63-8005A859E1E7}"/>
                  </a:ext>
                </a:extLst>
              </p:cNvPr>
              <p:cNvGrpSpPr/>
              <p:nvPr/>
            </p:nvGrpSpPr>
            <p:grpSpPr>
              <a:xfrm>
                <a:off x="3444420" y="4060849"/>
                <a:ext cx="3115821" cy="2577049"/>
                <a:chOff x="9085053" y="2003368"/>
                <a:chExt cx="3115821" cy="2577049"/>
              </a:xfrm>
              <a:grpFill/>
            </p:grpSpPr>
            <p:sp>
              <p:nvSpPr>
                <p:cNvPr id="157" name="Rechteck 156">
                  <a:extLst>
                    <a:ext uri="{FF2B5EF4-FFF2-40B4-BE49-F238E27FC236}">
                      <a16:creationId xmlns:a16="http://schemas.microsoft.com/office/drawing/2014/main" id="{9165B1F8-1A4E-4563-83D5-95AE9389ECA9}"/>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54" name="Gruppieren 153">
                <a:extLst>
                  <a:ext uri="{FF2B5EF4-FFF2-40B4-BE49-F238E27FC236}">
                    <a16:creationId xmlns:a16="http://schemas.microsoft.com/office/drawing/2014/main" id="{A2AF4A9D-FC13-486F-9EE9-36A4D229FB54}"/>
                  </a:ext>
                </a:extLst>
              </p:cNvPr>
              <p:cNvGrpSpPr/>
              <p:nvPr/>
            </p:nvGrpSpPr>
            <p:grpSpPr>
              <a:xfrm>
                <a:off x="3443982" y="1431708"/>
                <a:ext cx="3116699" cy="3228534"/>
                <a:chOff x="3403159" y="2325677"/>
                <a:chExt cx="3116699" cy="3228534"/>
              </a:xfrm>
              <a:grpFill/>
            </p:grpSpPr>
            <p:sp>
              <p:nvSpPr>
                <p:cNvPr id="155" name="Rechteck 154">
                  <a:extLst>
                    <a:ext uri="{FF2B5EF4-FFF2-40B4-BE49-F238E27FC236}">
                      <a16:creationId xmlns:a16="http://schemas.microsoft.com/office/drawing/2014/main" id="{DD37BC53-71DA-4AD9-8907-D032D606B0A9}"/>
                    </a:ext>
                  </a:extLst>
                </p:cNvPr>
                <p:cNvSpPr/>
                <p:nvPr/>
              </p:nvSpPr>
              <p:spPr>
                <a:xfrm>
                  <a:off x="3403159" y="2325677"/>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4" name="Gruppieren 93">
              <a:extLst>
                <a:ext uri="{FF2B5EF4-FFF2-40B4-BE49-F238E27FC236}">
                  <a16:creationId xmlns:a16="http://schemas.microsoft.com/office/drawing/2014/main" id="{7682C10D-4A79-4275-819C-B237B062B111}"/>
                </a:ext>
              </a:extLst>
            </p:cNvPr>
            <p:cNvGrpSpPr/>
            <p:nvPr/>
          </p:nvGrpSpPr>
          <p:grpSpPr>
            <a:xfrm>
              <a:off x="5710147" y="1214576"/>
              <a:ext cx="2616323" cy="5202341"/>
              <a:chOff x="3443982" y="1435557"/>
              <a:chExt cx="3116699" cy="5202341"/>
            </a:xfrm>
            <a:solidFill>
              <a:schemeClr val="bg1"/>
            </a:solidFill>
          </p:grpSpPr>
          <p:grpSp>
            <p:nvGrpSpPr>
              <p:cNvPr id="97" name="Gruppieren 96">
                <a:extLst>
                  <a:ext uri="{FF2B5EF4-FFF2-40B4-BE49-F238E27FC236}">
                    <a16:creationId xmlns:a16="http://schemas.microsoft.com/office/drawing/2014/main" id="{A96B1112-09E9-4181-A66B-3FD8FBF264C2}"/>
                  </a:ext>
                </a:extLst>
              </p:cNvPr>
              <p:cNvGrpSpPr/>
              <p:nvPr/>
            </p:nvGrpSpPr>
            <p:grpSpPr>
              <a:xfrm>
                <a:off x="3444420" y="4060849"/>
                <a:ext cx="3115821" cy="2577049"/>
                <a:chOff x="9085053" y="2003368"/>
                <a:chExt cx="3115821" cy="2577049"/>
              </a:xfrm>
              <a:grpFill/>
            </p:grpSpPr>
            <p:sp>
              <p:nvSpPr>
                <p:cNvPr id="101" name="Rechteck 100">
                  <a:extLst>
                    <a:ext uri="{FF2B5EF4-FFF2-40B4-BE49-F238E27FC236}">
                      <a16:creationId xmlns:a16="http://schemas.microsoft.com/office/drawing/2014/main" id="{ED37D881-93BD-4DC9-A2E3-F0237784D1C0}"/>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98" name="Gruppieren 97">
                <a:extLst>
                  <a:ext uri="{FF2B5EF4-FFF2-40B4-BE49-F238E27FC236}">
                    <a16:creationId xmlns:a16="http://schemas.microsoft.com/office/drawing/2014/main" id="{B1AB5648-764C-46FD-BE03-713339BB45EE}"/>
                  </a:ext>
                </a:extLst>
              </p:cNvPr>
              <p:cNvGrpSpPr/>
              <p:nvPr/>
            </p:nvGrpSpPr>
            <p:grpSpPr>
              <a:xfrm>
                <a:off x="3443982" y="1435557"/>
                <a:ext cx="3116699" cy="3224685"/>
                <a:chOff x="3403159" y="2329526"/>
                <a:chExt cx="3116699" cy="3224685"/>
              </a:xfrm>
              <a:grpFill/>
            </p:grpSpPr>
            <p:sp>
              <p:nvSpPr>
                <p:cNvPr id="99" name="Rechteck 98">
                  <a:extLst>
                    <a:ext uri="{FF2B5EF4-FFF2-40B4-BE49-F238E27FC236}">
                      <a16:creationId xmlns:a16="http://schemas.microsoft.com/office/drawing/2014/main" id="{3AC3A514-85AE-4849-8044-FDB189B97AC1}"/>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5723244"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39" name="Gruppieren 138">
              <a:extLst>
                <a:ext uri="{FF2B5EF4-FFF2-40B4-BE49-F238E27FC236}">
                  <a16:creationId xmlns:a16="http://schemas.microsoft.com/office/drawing/2014/main" id="{F505CE6E-247C-478C-A027-F32C018382E3}"/>
                </a:ext>
              </a:extLst>
            </p:cNvPr>
            <p:cNvGrpSpPr/>
            <p:nvPr/>
          </p:nvGrpSpPr>
          <p:grpSpPr>
            <a:xfrm>
              <a:off x="8322719" y="1214576"/>
              <a:ext cx="2616323" cy="5202341"/>
              <a:chOff x="3443982" y="1435557"/>
              <a:chExt cx="3116699" cy="5202341"/>
            </a:xfrm>
            <a:solidFill>
              <a:schemeClr val="bg1"/>
            </a:solidFill>
          </p:grpSpPr>
          <p:grpSp>
            <p:nvGrpSpPr>
              <p:cNvPr id="166" name="Gruppieren 165">
                <a:extLst>
                  <a:ext uri="{FF2B5EF4-FFF2-40B4-BE49-F238E27FC236}">
                    <a16:creationId xmlns:a16="http://schemas.microsoft.com/office/drawing/2014/main" id="{7E7065D4-DAEB-4661-80D5-B2596584CDB7}"/>
                  </a:ext>
                </a:extLst>
              </p:cNvPr>
              <p:cNvGrpSpPr/>
              <p:nvPr/>
            </p:nvGrpSpPr>
            <p:grpSpPr>
              <a:xfrm>
                <a:off x="3444420" y="4060849"/>
                <a:ext cx="3115821" cy="2577049"/>
                <a:chOff x="9085053" y="2003368"/>
                <a:chExt cx="3115821" cy="2577049"/>
              </a:xfrm>
              <a:grpFill/>
            </p:grpSpPr>
            <p:sp>
              <p:nvSpPr>
                <p:cNvPr id="170" name="Rechteck 169">
                  <a:extLst>
                    <a:ext uri="{FF2B5EF4-FFF2-40B4-BE49-F238E27FC236}">
                      <a16:creationId xmlns:a16="http://schemas.microsoft.com/office/drawing/2014/main" id="{61AF763B-E0A2-4822-8D4C-E456263F2878}"/>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67" name="Gruppieren 166">
                <a:extLst>
                  <a:ext uri="{FF2B5EF4-FFF2-40B4-BE49-F238E27FC236}">
                    <a16:creationId xmlns:a16="http://schemas.microsoft.com/office/drawing/2014/main" id="{9B6E25EA-8CFA-4BA6-BF8C-F68591C053EE}"/>
                  </a:ext>
                </a:extLst>
              </p:cNvPr>
              <p:cNvGrpSpPr/>
              <p:nvPr/>
            </p:nvGrpSpPr>
            <p:grpSpPr>
              <a:xfrm>
                <a:off x="3443982" y="1435557"/>
                <a:ext cx="3116699" cy="3224685"/>
                <a:chOff x="3403159" y="2329526"/>
                <a:chExt cx="3116699" cy="3224685"/>
              </a:xfrm>
              <a:grpFill/>
            </p:grpSpPr>
            <p:sp>
              <p:nvSpPr>
                <p:cNvPr id="168" name="Rechteck 167">
                  <a:extLst>
                    <a:ext uri="{FF2B5EF4-FFF2-40B4-BE49-F238E27FC236}">
                      <a16:creationId xmlns:a16="http://schemas.microsoft.com/office/drawing/2014/main" id="{C5C30D02-F4A0-44CF-A1BE-C8E91DF7DBED}"/>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40" name="Gerader Verbinder 139">
              <a:extLst>
                <a:ext uri="{FF2B5EF4-FFF2-40B4-BE49-F238E27FC236}">
                  <a16:creationId xmlns:a16="http://schemas.microsoft.com/office/drawing/2014/main" id="{F21DBF2A-632E-4EEF-9939-E4C65FC03442}"/>
                </a:ext>
              </a:extLst>
            </p:cNvPr>
            <p:cNvCxnSpPr>
              <a:cxnSpLocks/>
            </p:cNvCxnSpPr>
            <p:nvPr/>
          </p:nvCxnSpPr>
          <p:spPr>
            <a:xfrm>
              <a:off x="833581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9" name="Gruppieren 118">
              <a:extLst>
                <a:ext uri="{FF2B5EF4-FFF2-40B4-BE49-F238E27FC236}">
                  <a16:creationId xmlns:a16="http://schemas.microsoft.com/office/drawing/2014/main" id="{45446817-6432-4D69-BBD7-4A7430EECA6F}"/>
                </a:ext>
              </a:extLst>
            </p:cNvPr>
            <p:cNvGrpSpPr/>
            <p:nvPr/>
          </p:nvGrpSpPr>
          <p:grpSpPr>
            <a:xfrm>
              <a:off x="10935654" y="1222058"/>
              <a:ext cx="2616323" cy="5206190"/>
              <a:chOff x="3443982" y="1431708"/>
              <a:chExt cx="3116699" cy="5206190"/>
            </a:xfrm>
            <a:solidFill>
              <a:schemeClr val="bg1"/>
            </a:solidFill>
          </p:grpSpPr>
          <p:grpSp>
            <p:nvGrpSpPr>
              <p:cNvPr id="142" name="Gruppieren 141">
                <a:extLst>
                  <a:ext uri="{FF2B5EF4-FFF2-40B4-BE49-F238E27FC236}">
                    <a16:creationId xmlns:a16="http://schemas.microsoft.com/office/drawing/2014/main" id="{7CCFED82-6FA2-4E66-9BF9-49B8E68874D2}"/>
                  </a:ext>
                </a:extLst>
              </p:cNvPr>
              <p:cNvGrpSpPr/>
              <p:nvPr/>
            </p:nvGrpSpPr>
            <p:grpSpPr>
              <a:xfrm>
                <a:off x="3444420" y="4060849"/>
                <a:ext cx="3115821" cy="2577049"/>
                <a:chOff x="9085053" y="2003368"/>
                <a:chExt cx="3115821" cy="2577049"/>
              </a:xfrm>
              <a:grpFill/>
            </p:grpSpPr>
            <p:sp>
              <p:nvSpPr>
                <p:cNvPr id="146" name="Rechteck 145">
                  <a:extLst>
                    <a:ext uri="{FF2B5EF4-FFF2-40B4-BE49-F238E27FC236}">
                      <a16:creationId xmlns:a16="http://schemas.microsoft.com/office/drawing/2014/main" id="{1AEC38E7-F6F7-4550-A240-FAC216F7B0AE}"/>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43" name="Gruppieren 142">
                <a:extLst>
                  <a:ext uri="{FF2B5EF4-FFF2-40B4-BE49-F238E27FC236}">
                    <a16:creationId xmlns:a16="http://schemas.microsoft.com/office/drawing/2014/main" id="{69832EB0-9E8D-4941-993C-A482E2FB40B9}"/>
                  </a:ext>
                </a:extLst>
              </p:cNvPr>
              <p:cNvGrpSpPr/>
              <p:nvPr/>
            </p:nvGrpSpPr>
            <p:grpSpPr>
              <a:xfrm>
                <a:off x="3443982" y="1431708"/>
                <a:ext cx="3116699" cy="3228534"/>
                <a:chOff x="3403159" y="2325677"/>
                <a:chExt cx="3116699" cy="3228534"/>
              </a:xfrm>
              <a:grpFill/>
            </p:grpSpPr>
            <p:sp>
              <p:nvSpPr>
                <p:cNvPr id="144" name="Rechteck 143">
                  <a:extLst>
                    <a:ext uri="{FF2B5EF4-FFF2-40B4-BE49-F238E27FC236}">
                      <a16:creationId xmlns:a16="http://schemas.microsoft.com/office/drawing/2014/main" id="{B1C2C457-9FFA-4C2A-94D1-7A151DABF644}"/>
                    </a:ext>
                  </a:extLst>
                </p:cNvPr>
                <p:cNvSpPr/>
                <p:nvPr/>
              </p:nvSpPr>
              <p:spPr>
                <a:xfrm>
                  <a:off x="3403159" y="2325677"/>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20" name="Gerader Verbinder 119">
              <a:extLst>
                <a:ext uri="{FF2B5EF4-FFF2-40B4-BE49-F238E27FC236}">
                  <a16:creationId xmlns:a16="http://schemas.microsoft.com/office/drawing/2014/main" id="{985404F5-0AFB-4421-8E56-87CBCB95D612}"/>
                </a:ext>
              </a:extLst>
            </p:cNvPr>
            <p:cNvCxnSpPr>
              <a:cxnSpLocks/>
            </p:cNvCxnSpPr>
            <p:nvPr/>
          </p:nvCxnSpPr>
          <p:spPr>
            <a:xfrm>
              <a:off x="10948751" y="3444856"/>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2915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73" name="Gruppieren 172">
              <a:extLst>
                <a:ext uri="{FF2B5EF4-FFF2-40B4-BE49-F238E27FC236}">
                  <a16:creationId xmlns:a16="http://schemas.microsoft.com/office/drawing/2014/main" id="{5DBF07E6-26FE-4C93-870E-06E701798C67}"/>
                </a:ext>
              </a:extLst>
            </p:cNvPr>
            <p:cNvGrpSpPr/>
            <p:nvPr/>
          </p:nvGrpSpPr>
          <p:grpSpPr>
            <a:xfrm>
              <a:off x="13547869" y="1214576"/>
              <a:ext cx="2616323" cy="5202341"/>
              <a:chOff x="3443982" y="1435557"/>
              <a:chExt cx="3116699" cy="5202341"/>
            </a:xfrm>
            <a:solidFill>
              <a:schemeClr val="bg1"/>
            </a:solidFill>
          </p:grpSpPr>
          <p:grpSp>
            <p:nvGrpSpPr>
              <p:cNvPr id="176" name="Gruppieren 175">
                <a:extLst>
                  <a:ext uri="{FF2B5EF4-FFF2-40B4-BE49-F238E27FC236}">
                    <a16:creationId xmlns:a16="http://schemas.microsoft.com/office/drawing/2014/main" id="{F1E46CE6-068A-49E5-8B60-F17DB30ABBEE}"/>
                  </a:ext>
                </a:extLst>
              </p:cNvPr>
              <p:cNvGrpSpPr/>
              <p:nvPr/>
            </p:nvGrpSpPr>
            <p:grpSpPr>
              <a:xfrm>
                <a:off x="3444420" y="4060849"/>
                <a:ext cx="3115821" cy="2577049"/>
                <a:chOff x="9085053" y="2003368"/>
                <a:chExt cx="3115821" cy="2577049"/>
              </a:xfrm>
              <a:grpFill/>
            </p:grpSpPr>
            <p:sp>
              <p:nvSpPr>
                <p:cNvPr id="180" name="Rechteck 179">
                  <a:extLst>
                    <a:ext uri="{FF2B5EF4-FFF2-40B4-BE49-F238E27FC236}">
                      <a16:creationId xmlns:a16="http://schemas.microsoft.com/office/drawing/2014/main" id="{CE1F7410-CD26-42D3-AC5D-36065CC613D7}"/>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77" name="Gruppieren 176">
                <a:extLst>
                  <a:ext uri="{FF2B5EF4-FFF2-40B4-BE49-F238E27FC236}">
                    <a16:creationId xmlns:a16="http://schemas.microsoft.com/office/drawing/2014/main" id="{5C7A5502-77D2-4B25-8E86-F6E2B4C459A4}"/>
                  </a:ext>
                </a:extLst>
              </p:cNvPr>
              <p:cNvGrpSpPr/>
              <p:nvPr/>
            </p:nvGrpSpPr>
            <p:grpSpPr>
              <a:xfrm>
                <a:off x="3443982" y="1435557"/>
                <a:ext cx="3116699" cy="3224685"/>
                <a:chOff x="3403159" y="2329526"/>
                <a:chExt cx="3116699" cy="3224685"/>
              </a:xfrm>
              <a:grpFill/>
            </p:grpSpPr>
            <p:sp>
              <p:nvSpPr>
                <p:cNvPr id="178" name="Rechteck 177">
                  <a:extLst>
                    <a:ext uri="{FF2B5EF4-FFF2-40B4-BE49-F238E27FC236}">
                      <a16:creationId xmlns:a16="http://schemas.microsoft.com/office/drawing/2014/main" id="{F86A2172-CCAC-42B7-81B8-6265C8A5C3DE}"/>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2" name="Gruppieren 121">
              <a:extLst>
                <a:ext uri="{FF2B5EF4-FFF2-40B4-BE49-F238E27FC236}">
                  <a16:creationId xmlns:a16="http://schemas.microsoft.com/office/drawing/2014/main" id="{95837921-C27F-4BFE-928C-A7B0B2EC9616}"/>
                </a:ext>
              </a:extLst>
            </p:cNvPr>
            <p:cNvGrpSpPr/>
            <p:nvPr/>
          </p:nvGrpSpPr>
          <p:grpSpPr>
            <a:xfrm>
              <a:off x="3102393" y="1217782"/>
              <a:ext cx="2616323" cy="5206190"/>
              <a:chOff x="3443982" y="1452490"/>
              <a:chExt cx="3116699" cy="5206190"/>
            </a:xfrm>
            <a:solidFill>
              <a:schemeClr val="bg1"/>
            </a:solidFill>
          </p:grpSpPr>
          <p:grpSp>
            <p:nvGrpSpPr>
              <p:cNvPr id="125" name="Gruppieren 124">
                <a:extLst>
                  <a:ext uri="{FF2B5EF4-FFF2-40B4-BE49-F238E27FC236}">
                    <a16:creationId xmlns:a16="http://schemas.microsoft.com/office/drawing/2014/main" id="{075DF083-A926-4360-9DB5-E815D9C6C6AE}"/>
                  </a:ext>
                </a:extLst>
              </p:cNvPr>
              <p:cNvGrpSpPr/>
              <p:nvPr/>
            </p:nvGrpSpPr>
            <p:grpSpPr>
              <a:xfrm>
                <a:off x="3444420" y="4079029"/>
                <a:ext cx="3115821" cy="2579651"/>
                <a:chOff x="9085053" y="2021548"/>
                <a:chExt cx="3115821" cy="2579651"/>
              </a:xfrm>
              <a:grpFill/>
            </p:grpSpPr>
            <p:sp>
              <p:nvSpPr>
                <p:cNvPr id="136" name="Rechteck 135">
                  <a:extLst>
                    <a:ext uri="{FF2B5EF4-FFF2-40B4-BE49-F238E27FC236}">
                      <a16:creationId xmlns:a16="http://schemas.microsoft.com/office/drawing/2014/main" id="{85C3284D-C32E-497B-B98D-A1FB998D0E26}"/>
                    </a:ext>
                  </a:extLst>
                </p:cNvPr>
                <p:cNvSpPr/>
                <p:nvPr/>
              </p:nvSpPr>
              <p:spPr>
                <a:xfrm>
                  <a:off x="9085054" y="2024150"/>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26" name="Gruppieren 125">
                <a:extLst>
                  <a:ext uri="{FF2B5EF4-FFF2-40B4-BE49-F238E27FC236}">
                    <a16:creationId xmlns:a16="http://schemas.microsoft.com/office/drawing/2014/main" id="{EAA1F7EF-62C9-445C-A3AA-772EA57425B0}"/>
                  </a:ext>
                </a:extLst>
              </p:cNvPr>
              <p:cNvGrpSpPr/>
              <p:nvPr/>
            </p:nvGrpSpPr>
            <p:grpSpPr>
              <a:xfrm>
                <a:off x="3443982" y="1452490"/>
                <a:ext cx="3116699" cy="3207752"/>
                <a:chOff x="3403159" y="2346459"/>
                <a:chExt cx="3116699" cy="3207752"/>
              </a:xfrm>
              <a:grpFill/>
            </p:grpSpPr>
            <p:sp>
              <p:nvSpPr>
                <p:cNvPr id="127" name="Rechteck 126">
                  <a:extLst>
                    <a:ext uri="{FF2B5EF4-FFF2-40B4-BE49-F238E27FC236}">
                      <a16:creationId xmlns:a16="http://schemas.microsoft.com/office/drawing/2014/main" id="{554E231E-D264-4D03-BBF5-8D028FA872F4}"/>
                    </a:ext>
                  </a:extLst>
                </p:cNvPr>
                <p:cNvSpPr/>
                <p:nvPr/>
              </p:nvSpPr>
              <p:spPr>
                <a:xfrm>
                  <a:off x="3403159" y="2346459"/>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23" name="Gerader Verbinder 122">
              <a:extLst>
                <a:ext uri="{FF2B5EF4-FFF2-40B4-BE49-F238E27FC236}">
                  <a16:creationId xmlns:a16="http://schemas.microsoft.com/office/drawing/2014/main" id="{4D4AF95E-9977-433D-A97F-B01219E39EF4}"/>
                </a:ext>
              </a:extLst>
            </p:cNvPr>
            <p:cNvCxnSpPr>
              <a:cxnSpLocks/>
            </p:cNvCxnSpPr>
            <p:nvPr/>
          </p:nvCxnSpPr>
          <p:spPr>
            <a:xfrm>
              <a:off x="3115490" y="3419798"/>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58" name="Textfeld 57">
              <a:extLst>
                <a:ext uri="{FF2B5EF4-FFF2-40B4-BE49-F238E27FC236}">
                  <a16:creationId xmlns:a16="http://schemas.microsoft.com/office/drawing/2014/main" id="{053C71DE-8BD1-4147-9A38-B58A1E31CDC7}"/>
                </a:ext>
              </a:extLst>
            </p:cNvPr>
            <p:cNvSpPr txBox="1"/>
            <p:nvPr/>
          </p:nvSpPr>
          <p:spPr>
            <a:xfrm>
              <a:off x="4360182" y="404182"/>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84" name="Gruppieren 183">
              <a:extLst>
                <a:ext uri="{FF2B5EF4-FFF2-40B4-BE49-F238E27FC236}">
                  <a16:creationId xmlns:a16="http://schemas.microsoft.com/office/drawing/2014/main" id="{D0BEE329-6A3E-4E15-8BB2-170FC0727392}"/>
                </a:ext>
              </a:extLst>
            </p:cNvPr>
            <p:cNvGrpSpPr/>
            <p:nvPr/>
          </p:nvGrpSpPr>
          <p:grpSpPr>
            <a:xfrm>
              <a:off x="18769899" y="1214576"/>
              <a:ext cx="2616323" cy="5202341"/>
              <a:chOff x="3443982" y="1435557"/>
              <a:chExt cx="3116699" cy="5202341"/>
            </a:xfrm>
            <a:solidFill>
              <a:schemeClr val="bg1"/>
            </a:solidFill>
          </p:grpSpPr>
          <p:grpSp>
            <p:nvGrpSpPr>
              <p:cNvPr id="187" name="Gruppieren 186">
                <a:extLst>
                  <a:ext uri="{FF2B5EF4-FFF2-40B4-BE49-F238E27FC236}">
                    <a16:creationId xmlns:a16="http://schemas.microsoft.com/office/drawing/2014/main" id="{AB85BBA7-6869-4FCB-A116-6CEA7060F90E}"/>
                  </a:ext>
                </a:extLst>
              </p:cNvPr>
              <p:cNvGrpSpPr/>
              <p:nvPr/>
            </p:nvGrpSpPr>
            <p:grpSpPr>
              <a:xfrm>
                <a:off x="3444420" y="4060849"/>
                <a:ext cx="3115821" cy="2577049"/>
                <a:chOff x="9085053" y="2003368"/>
                <a:chExt cx="3115821" cy="2577049"/>
              </a:xfrm>
              <a:grpFill/>
            </p:grpSpPr>
            <p:sp>
              <p:nvSpPr>
                <p:cNvPr id="191" name="Rechteck 190">
                  <a:extLst>
                    <a:ext uri="{FF2B5EF4-FFF2-40B4-BE49-F238E27FC236}">
                      <a16:creationId xmlns:a16="http://schemas.microsoft.com/office/drawing/2014/main" id="{3F62D2BB-CCD9-49F9-8818-E37DA9A9F5E9}"/>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88" name="Gruppieren 187">
                <a:extLst>
                  <a:ext uri="{FF2B5EF4-FFF2-40B4-BE49-F238E27FC236}">
                    <a16:creationId xmlns:a16="http://schemas.microsoft.com/office/drawing/2014/main" id="{3150B2F8-6A4F-4E2F-96F1-A1C47B5D7DBE}"/>
                  </a:ext>
                </a:extLst>
              </p:cNvPr>
              <p:cNvGrpSpPr/>
              <p:nvPr/>
            </p:nvGrpSpPr>
            <p:grpSpPr>
              <a:xfrm>
                <a:off x="3443982" y="1435557"/>
                <a:ext cx="3116699" cy="3224685"/>
                <a:chOff x="3403159" y="2329526"/>
                <a:chExt cx="3116699" cy="3224685"/>
              </a:xfrm>
              <a:grpFill/>
            </p:grpSpPr>
            <p:sp>
              <p:nvSpPr>
                <p:cNvPr id="189" name="Rechteck 188">
                  <a:extLst>
                    <a:ext uri="{FF2B5EF4-FFF2-40B4-BE49-F238E27FC236}">
                      <a16:creationId xmlns:a16="http://schemas.microsoft.com/office/drawing/2014/main" id="{CA900173-9FD5-46E0-8F67-EB67031A87E6}"/>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reflektieren</a:t>
              </a:r>
              <a:endParaRPr lang="de-DE" sz="2100" dirty="0">
                <a:latin typeface="Work Sans" panose="00000500000000000000" pitchFamily="50" charset="0"/>
                <a:cs typeface="Arial" panose="020B0604020202020204" pitchFamily="34" charset="0"/>
              </a:endParaRPr>
            </a:p>
          </p:txBody>
        </p:sp>
        <p:grpSp>
          <p:nvGrpSpPr>
            <p:cNvPr id="204" name="Gruppieren 203">
              <a:extLst>
                <a:ext uri="{FF2B5EF4-FFF2-40B4-BE49-F238E27FC236}">
                  <a16:creationId xmlns:a16="http://schemas.microsoft.com/office/drawing/2014/main" id="{6C1FD94F-FFB9-4742-B6B0-355F24191624}"/>
                </a:ext>
              </a:extLst>
            </p:cNvPr>
            <p:cNvGrpSpPr/>
            <p:nvPr/>
          </p:nvGrpSpPr>
          <p:grpSpPr>
            <a:xfrm>
              <a:off x="503317" y="1214579"/>
              <a:ext cx="2616324" cy="5223123"/>
              <a:chOff x="3443982" y="1435557"/>
              <a:chExt cx="3116700" cy="5223123"/>
            </a:xfrm>
            <a:solidFill>
              <a:schemeClr val="bg1"/>
            </a:solidFill>
          </p:grpSpPr>
          <p:grpSp>
            <p:nvGrpSpPr>
              <p:cNvPr id="205" name="Gruppieren 204">
                <a:extLst>
                  <a:ext uri="{FF2B5EF4-FFF2-40B4-BE49-F238E27FC236}">
                    <a16:creationId xmlns:a16="http://schemas.microsoft.com/office/drawing/2014/main" id="{953DE002-E355-4516-837F-297570379DB1}"/>
                  </a:ext>
                </a:extLst>
              </p:cNvPr>
              <p:cNvGrpSpPr/>
              <p:nvPr/>
            </p:nvGrpSpPr>
            <p:grpSpPr>
              <a:xfrm>
                <a:off x="3444420" y="4079029"/>
                <a:ext cx="3115821" cy="2579651"/>
                <a:chOff x="9085053" y="2021548"/>
                <a:chExt cx="3115821" cy="2579651"/>
              </a:xfrm>
              <a:grpFill/>
            </p:grpSpPr>
            <p:sp>
              <p:nvSpPr>
                <p:cNvPr id="209" name="Rechteck 208">
                  <a:extLst>
                    <a:ext uri="{FF2B5EF4-FFF2-40B4-BE49-F238E27FC236}">
                      <a16:creationId xmlns:a16="http://schemas.microsoft.com/office/drawing/2014/main" id="{C191C34F-C5DF-4A03-9EEE-DA48D51881B1}"/>
                    </a:ext>
                  </a:extLst>
                </p:cNvPr>
                <p:cNvSpPr/>
                <p:nvPr/>
              </p:nvSpPr>
              <p:spPr>
                <a:xfrm>
                  <a:off x="9085054" y="2024150"/>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206" name="Gruppieren 205">
                <a:extLst>
                  <a:ext uri="{FF2B5EF4-FFF2-40B4-BE49-F238E27FC236}">
                    <a16:creationId xmlns:a16="http://schemas.microsoft.com/office/drawing/2014/main" id="{6089220F-A2CF-438D-833E-4D4B8FE03AF0}"/>
                  </a:ext>
                </a:extLst>
              </p:cNvPr>
              <p:cNvGrpSpPr/>
              <p:nvPr/>
            </p:nvGrpSpPr>
            <p:grpSpPr>
              <a:xfrm>
                <a:off x="3443982" y="1435557"/>
                <a:ext cx="3116700" cy="3224687"/>
                <a:chOff x="3403159" y="2329526"/>
                <a:chExt cx="3116700" cy="3224687"/>
              </a:xfrm>
              <a:grpFill/>
            </p:grpSpPr>
            <p:sp>
              <p:nvSpPr>
                <p:cNvPr id="207" name="Rechteck 206">
                  <a:extLst>
                    <a:ext uri="{FF2B5EF4-FFF2-40B4-BE49-F238E27FC236}">
                      <a16:creationId xmlns:a16="http://schemas.microsoft.com/office/drawing/2014/main" id="{8152BC4C-496F-4DD3-A03C-A3CB54B7E1F1}"/>
                    </a:ext>
                  </a:extLst>
                </p:cNvPr>
                <p:cNvSpPr/>
                <p:nvPr/>
              </p:nvSpPr>
              <p:spPr>
                <a:xfrm>
                  <a:off x="3403159" y="2329526"/>
                  <a:ext cx="3115820" cy="2533210"/>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4411647" y="3446000"/>
                  <a:ext cx="1100604"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315" name="Gerader Verbinder 314">
            <a:extLst>
              <a:ext uri="{FF2B5EF4-FFF2-40B4-BE49-F238E27FC236}">
                <a16:creationId xmlns:a16="http://schemas.microsoft.com/office/drawing/2014/main" id="{49B6625F-0CE4-43FC-95EF-0BDD8C7D867A}"/>
              </a:ext>
            </a:extLst>
          </p:cNvPr>
          <p:cNvCxnSpPr>
            <a:cxnSpLocks/>
          </p:cNvCxnSpPr>
          <p:nvPr/>
        </p:nvCxnSpPr>
        <p:spPr>
          <a:xfrm>
            <a:off x="510222" y="3386758"/>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6439E6CF-C1B2-433E-B47E-E2BDB997AEE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7966" y="1514861"/>
            <a:ext cx="2211266" cy="2398225"/>
          </a:xfrm>
          <a:prstGeom prst="rect">
            <a:avLst/>
          </a:prstGeom>
        </p:spPr>
      </p:pic>
      <p:pic>
        <p:nvPicPr>
          <p:cNvPr id="8" name="Grafik 7">
            <a:extLst>
              <a:ext uri="{FF2B5EF4-FFF2-40B4-BE49-F238E27FC236}">
                <a16:creationId xmlns:a16="http://schemas.microsoft.com/office/drawing/2014/main" id="{247D62BC-7F33-43AE-ACB5-5279CF933F9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91408" y="1514861"/>
            <a:ext cx="2290491" cy="2484148"/>
          </a:xfrm>
          <a:prstGeom prst="rect">
            <a:avLst/>
          </a:prstGeom>
        </p:spPr>
      </p:pic>
      <p:pic>
        <p:nvPicPr>
          <p:cNvPr id="12" name="Grafik 11">
            <a:extLst>
              <a:ext uri="{FF2B5EF4-FFF2-40B4-BE49-F238E27FC236}">
                <a16:creationId xmlns:a16="http://schemas.microsoft.com/office/drawing/2014/main" id="{990CD1EB-8EC0-43DF-B5F1-0E8347A92F7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77729" y="1432645"/>
            <a:ext cx="2567120" cy="2423778"/>
          </a:xfrm>
          <a:prstGeom prst="rect">
            <a:avLst/>
          </a:prstGeom>
        </p:spPr>
      </p:pic>
      <p:pic>
        <p:nvPicPr>
          <p:cNvPr id="14" name="Grafik 13">
            <a:extLst>
              <a:ext uri="{FF2B5EF4-FFF2-40B4-BE49-F238E27FC236}">
                <a16:creationId xmlns:a16="http://schemas.microsoft.com/office/drawing/2014/main" id="{DE82B8F7-5734-4C30-8673-703B3B52782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07888" y="1502690"/>
            <a:ext cx="2291129" cy="2576870"/>
          </a:xfrm>
          <a:prstGeom prst="rect">
            <a:avLst/>
          </a:prstGeom>
        </p:spPr>
      </p:pic>
      <p:pic>
        <p:nvPicPr>
          <p:cNvPr id="16" name="Grafik 15">
            <a:extLst>
              <a:ext uri="{FF2B5EF4-FFF2-40B4-BE49-F238E27FC236}">
                <a16:creationId xmlns:a16="http://schemas.microsoft.com/office/drawing/2014/main" id="{6DC43376-58AC-462B-9658-694C203DCC1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18" name="Grafik 17">
            <a:extLst>
              <a:ext uri="{FF2B5EF4-FFF2-40B4-BE49-F238E27FC236}">
                <a16:creationId xmlns:a16="http://schemas.microsoft.com/office/drawing/2014/main" id="{B09FB1E4-3DFD-4B6F-BB2B-371219304F5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0" name="Grafik 19">
            <a:extLst>
              <a:ext uri="{FF2B5EF4-FFF2-40B4-BE49-F238E27FC236}">
                <a16:creationId xmlns:a16="http://schemas.microsoft.com/office/drawing/2014/main" id="{64680BC4-9D7E-4677-9FD5-22FAD361A76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2" name="Grafik 21">
            <a:extLst>
              <a:ext uri="{FF2B5EF4-FFF2-40B4-BE49-F238E27FC236}">
                <a16:creationId xmlns:a16="http://schemas.microsoft.com/office/drawing/2014/main" id="{C2F4C256-07CC-4B74-BF98-C7EB6121C474}"/>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3456001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5" name="Rechteck 154">
            <a:extLst>
              <a:ext uri="{FF2B5EF4-FFF2-40B4-BE49-F238E27FC236}">
                <a16:creationId xmlns:a16="http://schemas.microsoft.com/office/drawing/2014/main" id="{DD37BC53-71DA-4AD9-8907-D032D606B0A9}"/>
              </a:ext>
            </a:extLst>
          </p:cNvPr>
          <p:cNvSpPr/>
          <p:nvPr/>
        </p:nvSpPr>
        <p:spPr>
          <a:xfrm>
            <a:off x="16162918" y="1225905"/>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16968581" y="2639930"/>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8375004" y="3433525"/>
            <a:ext cx="2588201" cy="0"/>
          </a:xfrm>
          <a:prstGeom prst="lin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225907"/>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4439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14576"/>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flipV="1">
            <a:off x="18763403" y="3414360"/>
            <a:ext cx="2622081" cy="29596"/>
          </a:xfrm>
          <a:prstGeom prst="line">
            <a:avLst/>
          </a:prstGeom>
          <a:ln w="381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398780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14579"/>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38995A41-CD33-481F-9691-BBFD89AC66ED}"/>
              </a:ext>
            </a:extLst>
          </p:cNvPr>
          <p:cNvCxnSpPr>
            <a:cxnSpLocks/>
          </p:cNvCxnSpPr>
          <p:nvPr/>
        </p:nvCxnSpPr>
        <p:spPr>
          <a:xfrm>
            <a:off x="3124853" y="3425341"/>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562DC4A0-708F-4215-B605-464346E8F114}"/>
              </a:ext>
            </a:extLst>
          </p:cNvPr>
          <p:cNvCxnSpPr>
            <a:cxnSpLocks/>
          </p:cNvCxnSpPr>
          <p:nvPr/>
        </p:nvCxnSpPr>
        <p:spPr>
          <a:xfrm>
            <a:off x="5730140" y="3445278"/>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Gerader Verbinder 71">
            <a:extLst>
              <a:ext uri="{FF2B5EF4-FFF2-40B4-BE49-F238E27FC236}">
                <a16:creationId xmlns:a16="http://schemas.microsoft.com/office/drawing/2014/main" id="{911DAD2D-0C50-4036-BF4D-3464406119FE}"/>
              </a:ext>
            </a:extLst>
          </p:cNvPr>
          <p:cNvCxnSpPr>
            <a:cxnSpLocks/>
          </p:cNvCxnSpPr>
          <p:nvPr/>
        </p:nvCxnSpPr>
        <p:spPr>
          <a:xfrm>
            <a:off x="8328886" y="3445278"/>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Gerader Verbinder 74">
            <a:extLst>
              <a:ext uri="{FF2B5EF4-FFF2-40B4-BE49-F238E27FC236}">
                <a16:creationId xmlns:a16="http://schemas.microsoft.com/office/drawing/2014/main" id="{13643F8E-613B-44D4-A5F7-5D291FC5BB86}"/>
              </a:ext>
            </a:extLst>
          </p:cNvPr>
          <p:cNvCxnSpPr>
            <a:cxnSpLocks/>
          </p:cNvCxnSpPr>
          <p:nvPr/>
        </p:nvCxnSpPr>
        <p:spPr>
          <a:xfrm>
            <a:off x="10963205" y="3443956"/>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Gerader Verbinder 73">
            <a:extLst>
              <a:ext uri="{FF2B5EF4-FFF2-40B4-BE49-F238E27FC236}">
                <a16:creationId xmlns:a16="http://schemas.microsoft.com/office/drawing/2014/main" id="{2B5F3578-E999-4B4F-AE09-5EC91D308BCC}"/>
              </a:ext>
            </a:extLst>
          </p:cNvPr>
          <p:cNvCxnSpPr>
            <a:cxnSpLocks/>
          </p:cNvCxnSpPr>
          <p:nvPr/>
        </p:nvCxnSpPr>
        <p:spPr>
          <a:xfrm>
            <a:off x="13583436"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7" name="Gerader Verbinder 76">
            <a:extLst>
              <a:ext uri="{FF2B5EF4-FFF2-40B4-BE49-F238E27FC236}">
                <a16:creationId xmlns:a16="http://schemas.microsoft.com/office/drawing/2014/main" id="{DFD84D09-E420-41E1-8C2A-63ECEEA4280F}"/>
              </a:ext>
            </a:extLst>
          </p:cNvPr>
          <p:cNvCxnSpPr>
            <a:cxnSpLocks/>
          </p:cNvCxnSpPr>
          <p:nvPr/>
        </p:nvCxnSpPr>
        <p:spPr>
          <a:xfrm>
            <a:off x="16188274" y="3443956"/>
            <a:ext cx="257512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40" name="Textfeld 239">
            <a:extLst>
              <a:ext uri="{FF2B5EF4-FFF2-40B4-BE49-F238E27FC236}">
                <a16:creationId xmlns:a16="http://schemas.microsoft.com/office/drawing/2014/main" id="{49794645-ADBC-44AF-B9FE-CB6CD30AAB80}"/>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241" name="Grafik 240">
            <a:extLst>
              <a:ext uri="{FF2B5EF4-FFF2-40B4-BE49-F238E27FC236}">
                <a16:creationId xmlns:a16="http://schemas.microsoft.com/office/drawing/2014/main" id="{62B5D9BE-DD9D-4C47-8662-3D859B1FEC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42" name="Grafik 241">
            <a:extLst>
              <a:ext uri="{FF2B5EF4-FFF2-40B4-BE49-F238E27FC236}">
                <a16:creationId xmlns:a16="http://schemas.microsoft.com/office/drawing/2014/main" id="{1A302D26-E1CD-4C53-B202-4FFF5705A3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43" name="Grafik 242">
            <a:extLst>
              <a:ext uri="{FF2B5EF4-FFF2-40B4-BE49-F238E27FC236}">
                <a16:creationId xmlns:a16="http://schemas.microsoft.com/office/drawing/2014/main" id="{342D9C34-693B-4663-9952-B849702A625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44" name="Grafik 243">
            <a:extLst>
              <a:ext uri="{FF2B5EF4-FFF2-40B4-BE49-F238E27FC236}">
                <a16:creationId xmlns:a16="http://schemas.microsoft.com/office/drawing/2014/main" id="{C1E1A627-9DE1-46F8-967C-826A9B9364F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45" name="Grafik 244">
            <a:extLst>
              <a:ext uri="{FF2B5EF4-FFF2-40B4-BE49-F238E27FC236}">
                <a16:creationId xmlns:a16="http://schemas.microsoft.com/office/drawing/2014/main" id="{53C2ECD0-0355-404B-920B-34B35BE20F2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46" name="Grafik 245">
            <a:extLst>
              <a:ext uri="{FF2B5EF4-FFF2-40B4-BE49-F238E27FC236}">
                <a16:creationId xmlns:a16="http://schemas.microsoft.com/office/drawing/2014/main" id="{5906E7B6-CAEA-4D07-8D0C-40B9C9C488E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47" name="Grafik 246">
            <a:extLst>
              <a:ext uri="{FF2B5EF4-FFF2-40B4-BE49-F238E27FC236}">
                <a16:creationId xmlns:a16="http://schemas.microsoft.com/office/drawing/2014/main" id="{D98AAD77-6783-40C4-97DB-5BC87FFF1AC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48" name="Grafik 247">
            <a:extLst>
              <a:ext uri="{FF2B5EF4-FFF2-40B4-BE49-F238E27FC236}">
                <a16:creationId xmlns:a16="http://schemas.microsoft.com/office/drawing/2014/main" id="{0584A626-4871-4F74-A014-A353C078C0CF}"/>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310321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1" name="Rechteck 80">
            <a:extLst>
              <a:ext uri="{FF2B5EF4-FFF2-40B4-BE49-F238E27FC236}">
                <a16:creationId xmlns:a16="http://schemas.microsoft.com/office/drawing/2014/main" id="{EF3CA412-D86A-4C01-8DD1-6D69ED5F7CCB}"/>
              </a:ext>
            </a:extLst>
          </p:cNvPr>
          <p:cNvSpPr/>
          <p:nvPr/>
        </p:nvSpPr>
        <p:spPr>
          <a:xfrm>
            <a:off x="18808810" y="3867705"/>
            <a:ext cx="2615584"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nvGrpSpPr>
          <p:cNvPr id="102" name="Gruppieren 101">
            <a:extLst>
              <a:ext uri="{FF2B5EF4-FFF2-40B4-BE49-F238E27FC236}">
                <a16:creationId xmlns:a16="http://schemas.microsoft.com/office/drawing/2014/main" id="{F62BF778-0CB5-4109-A2C9-44EF4D066737}"/>
              </a:ext>
            </a:extLst>
          </p:cNvPr>
          <p:cNvGrpSpPr/>
          <p:nvPr/>
        </p:nvGrpSpPr>
        <p:grpSpPr>
          <a:xfrm>
            <a:off x="503317" y="1214579"/>
            <a:ext cx="2616323" cy="5223123"/>
            <a:chOff x="3443982" y="1435557"/>
            <a:chExt cx="3116699" cy="5223123"/>
          </a:xfrm>
          <a:solidFill>
            <a:schemeClr val="bg1"/>
          </a:solidFill>
        </p:grpSpPr>
        <p:grpSp>
          <p:nvGrpSpPr>
            <p:cNvPr id="104" name="Gruppieren 103">
              <a:extLst>
                <a:ext uri="{FF2B5EF4-FFF2-40B4-BE49-F238E27FC236}">
                  <a16:creationId xmlns:a16="http://schemas.microsoft.com/office/drawing/2014/main" id="{825B8179-5859-45D1-88B3-5AFA2A3845D2}"/>
                </a:ext>
              </a:extLst>
            </p:cNvPr>
            <p:cNvGrpSpPr/>
            <p:nvPr/>
          </p:nvGrpSpPr>
          <p:grpSpPr>
            <a:xfrm>
              <a:off x="3444420" y="4079029"/>
              <a:ext cx="3115821" cy="2579651"/>
              <a:chOff x="9085053" y="2021548"/>
              <a:chExt cx="3115821" cy="2579651"/>
            </a:xfrm>
            <a:grpFill/>
          </p:grpSpPr>
          <p:sp>
            <p:nvSpPr>
              <p:cNvPr id="110" name="Rechteck 109">
                <a:extLst>
                  <a:ext uri="{FF2B5EF4-FFF2-40B4-BE49-F238E27FC236}">
                    <a16:creationId xmlns:a16="http://schemas.microsoft.com/office/drawing/2014/main" id="{60F0D31F-16A4-4E8C-8779-B8AA119F523C}"/>
                  </a:ext>
                </a:extLst>
              </p:cNvPr>
              <p:cNvSpPr/>
              <p:nvPr/>
            </p:nvSpPr>
            <p:spPr>
              <a:xfrm>
                <a:off x="9085054" y="2024150"/>
                <a:ext cx="3115820"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11" name="Pfeil: Fünfeck 110">
                <a:extLst>
                  <a:ext uri="{FF2B5EF4-FFF2-40B4-BE49-F238E27FC236}">
                    <a16:creationId xmlns:a16="http://schemas.microsoft.com/office/drawing/2014/main" id="{DF6398AD-4624-45AC-B170-994E699781EF}"/>
                  </a:ext>
                </a:extLst>
              </p:cNvPr>
              <p:cNvSpPr/>
              <p:nvPr/>
            </p:nvSpPr>
            <p:spPr>
              <a:xfrm rot="5400000">
                <a:off x="10140095" y="966506"/>
                <a:ext cx="1005735" cy="3115820"/>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07" name="Gruppieren 106">
              <a:extLst>
                <a:ext uri="{FF2B5EF4-FFF2-40B4-BE49-F238E27FC236}">
                  <a16:creationId xmlns:a16="http://schemas.microsoft.com/office/drawing/2014/main" id="{5770B6C7-2B11-4AF7-9DD0-F84F13C9FD60}"/>
                </a:ext>
              </a:extLst>
            </p:cNvPr>
            <p:cNvGrpSpPr/>
            <p:nvPr/>
          </p:nvGrpSpPr>
          <p:grpSpPr>
            <a:xfrm>
              <a:off x="3443982" y="1435557"/>
              <a:ext cx="3116699" cy="3224685"/>
              <a:chOff x="3403159" y="2329526"/>
              <a:chExt cx="3116699" cy="3224685"/>
            </a:xfrm>
            <a:grpFill/>
          </p:grpSpPr>
          <p:sp>
            <p:nvSpPr>
              <p:cNvPr id="108" name="Rechteck 107">
                <a:extLst>
                  <a:ext uri="{FF2B5EF4-FFF2-40B4-BE49-F238E27FC236}">
                    <a16:creationId xmlns:a16="http://schemas.microsoft.com/office/drawing/2014/main" id="{AE3F0627-D9B5-4E02-B7E0-CA96B27BA020}"/>
                  </a:ext>
                </a:extLst>
              </p:cNvPr>
              <p:cNvSpPr/>
              <p:nvPr/>
            </p:nvSpPr>
            <p:spPr>
              <a:xfrm>
                <a:off x="3403159" y="2329526"/>
                <a:ext cx="311582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9" name="Pfeil: Fünfeck 108">
                <a:extLst>
                  <a:ext uri="{FF2B5EF4-FFF2-40B4-BE49-F238E27FC236}">
                    <a16:creationId xmlns:a16="http://schemas.microsoft.com/office/drawing/2014/main" id="{76ABEF18-C716-4742-B840-F106A52622F7}"/>
                  </a:ext>
                </a:extLst>
              </p:cNvPr>
              <p:cNvSpPr/>
              <p:nvPr/>
            </p:nvSpPr>
            <p:spPr>
              <a:xfrm rot="5400000">
                <a:off x="4459080" y="3493433"/>
                <a:ext cx="1005735" cy="3115821"/>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grpSp>
        <p:nvGrpSpPr>
          <p:cNvPr id="112" name="Gruppieren 111">
            <a:extLst>
              <a:ext uri="{FF2B5EF4-FFF2-40B4-BE49-F238E27FC236}">
                <a16:creationId xmlns:a16="http://schemas.microsoft.com/office/drawing/2014/main" id="{C2E8DF1D-E8B2-4326-A251-65A1AEBE366E}"/>
              </a:ext>
            </a:extLst>
          </p:cNvPr>
          <p:cNvGrpSpPr/>
          <p:nvPr/>
        </p:nvGrpSpPr>
        <p:grpSpPr>
          <a:xfrm>
            <a:off x="3109257" y="1214579"/>
            <a:ext cx="2616322" cy="5223123"/>
            <a:chOff x="3426961" y="1435557"/>
            <a:chExt cx="3116699" cy="5223123"/>
          </a:xfrm>
        </p:grpSpPr>
        <p:grpSp>
          <p:nvGrpSpPr>
            <p:cNvPr id="113" name="Gruppieren 112">
              <a:extLst>
                <a:ext uri="{FF2B5EF4-FFF2-40B4-BE49-F238E27FC236}">
                  <a16:creationId xmlns:a16="http://schemas.microsoft.com/office/drawing/2014/main" id="{C5616466-7821-42C0-83DD-6F7DA09624D6}"/>
                </a:ext>
              </a:extLst>
            </p:cNvPr>
            <p:cNvGrpSpPr/>
            <p:nvPr/>
          </p:nvGrpSpPr>
          <p:grpSpPr>
            <a:xfrm>
              <a:off x="3427400" y="4079029"/>
              <a:ext cx="3115820" cy="2579651"/>
              <a:chOff x="9068033" y="2021548"/>
              <a:chExt cx="3115820" cy="2579651"/>
            </a:xfrm>
          </p:grpSpPr>
          <p:sp>
            <p:nvSpPr>
              <p:cNvPr id="117" name="Rechteck 116">
                <a:extLst>
                  <a:ext uri="{FF2B5EF4-FFF2-40B4-BE49-F238E27FC236}">
                    <a16:creationId xmlns:a16="http://schemas.microsoft.com/office/drawing/2014/main" id="{D8E51F1E-6A39-450A-899B-496E530C6AEC}"/>
                  </a:ext>
                </a:extLst>
              </p:cNvPr>
              <p:cNvSpPr/>
              <p:nvPr/>
            </p:nvSpPr>
            <p:spPr>
              <a:xfrm>
                <a:off x="9068033" y="2024150"/>
                <a:ext cx="3115820"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18" name="Pfeil: Fünfeck 117">
                <a:extLst>
                  <a:ext uri="{FF2B5EF4-FFF2-40B4-BE49-F238E27FC236}">
                    <a16:creationId xmlns:a16="http://schemas.microsoft.com/office/drawing/2014/main" id="{4D93BC62-8860-4C02-8B70-E9BEED35BBC2}"/>
                  </a:ext>
                </a:extLst>
              </p:cNvPr>
              <p:cNvSpPr/>
              <p:nvPr/>
            </p:nvSpPr>
            <p:spPr>
              <a:xfrm rot="5400000">
                <a:off x="10123075"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14" name="Gruppieren 113">
              <a:extLst>
                <a:ext uri="{FF2B5EF4-FFF2-40B4-BE49-F238E27FC236}">
                  <a16:creationId xmlns:a16="http://schemas.microsoft.com/office/drawing/2014/main" id="{CA34824F-BC65-4C66-A01D-7C4FABF4DDB2}"/>
                </a:ext>
              </a:extLst>
            </p:cNvPr>
            <p:cNvGrpSpPr/>
            <p:nvPr/>
          </p:nvGrpSpPr>
          <p:grpSpPr>
            <a:xfrm>
              <a:off x="3426961" y="1435557"/>
              <a:ext cx="3116699" cy="3224684"/>
              <a:chOff x="3386138" y="2329526"/>
              <a:chExt cx="3116699" cy="3224684"/>
            </a:xfrm>
          </p:grpSpPr>
          <p:sp>
            <p:nvSpPr>
              <p:cNvPr id="115" name="Rechteck 114">
                <a:extLst>
                  <a:ext uri="{FF2B5EF4-FFF2-40B4-BE49-F238E27FC236}">
                    <a16:creationId xmlns:a16="http://schemas.microsoft.com/office/drawing/2014/main" id="{426F3ADB-5EE1-45CE-B78F-0F90BD27A9C3}"/>
                  </a:ext>
                </a:extLst>
              </p:cNvPr>
              <p:cNvSpPr/>
              <p:nvPr/>
            </p:nvSpPr>
            <p:spPr>
              <a:xfrm>
                <a:off x="3386138" y="2329526"/>
                <a:ext cx="3115820" cy="2218949"/>
              </a:xfrm>
              <a:prstGeom prst="rect">
                <a:avLst/>
              </a:prstGeom>
              <a:solidFill>
                <a:srgbClr val="C4E7E6">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16" name="Pfeil: Fünfeck 115">
                <a:extLst>
                  <a:ext uri="{FF2B5EF4-FFF2-40B4-BE49-F238E27FC236}">
                    <a16:creationId xmlns:a16="http://schemas.microsoft.com/office/drawing/2014/main" id="{F604A26B-062D-4433-AA3F-639E6BEFF31F}"/>
                  </a:ext>
                </a:extLst>
              </p:cNvPr>
              <p:cNvSpPr/>
              <p:nvPr/>
            </p:nvSpPr>
            <p:spPr>
              <a:xfrm rot="5400000">
                <a:off x="4442059" y="3493433"/>
                <a:ext cx="1005735" cy="3115820"/>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grpSp>
        <p:nvGrpSpPr>
          <p:cNvPr id="121" name="Gruppieren 120">
            <a:extLst>
              <a:ext uri="{FF2B5EF4-FFF2-40B4-BE49-F238E27FC236}">
                <a16:creationId xmlns:a16="http://schemas.microsoft.com/office/drawing/2014/main" id="{338B067B-4C0A-4A10-91B1-2FD4A136D163}"/>
              </a:ext>
            </a:extLst>
          </p:cNvPr>
          <p:cNvGrpSpPr/>
          <p:nvPr/>
        </p:nvGrpSpPr>
        <p:grpSpPr>
          <a:xfrm>
            <a:off x="5697028" y="1214579"/>
            <a:ext cx="2643867" cy="5223123"/>
            <a:chOff x="3408499" y="1435557"/>
            <a:chExt cx="3149512" cy="5223123"/>
          </a:xfrm>
        </p:grpSpPr>
        <p:grpSp>
          <p:nvGrpSpPr>
            <p:cNvPr id="122" name="Gruppieren 121">
              <a:extLst>
                <a:ext uri="{FF2B5EF4-FFF2-40B4-BE49-F238E27FC236}">
                  <a16:creationId xmlns:a16="http://schemas.microsoft.com/office/drawing/2014/main" id="{A6A3996A-BD7F-40D9-8922-553ECF11BC90}"/>
                </a:ext>
              </a:extLst>
            </p:cNvPr>
            <p:cNvGrpSpPr/>
            <p:nvPr/>
          </p:nvGrpSpPr>
          <p:grpSpPr>
            <a:xfrm>
              <a:off x="3427400" y="4079029"/>
              <a:ext cx="3130611" cy="2579651"/>
              <a:chOff x="9068033" y="2021548"/>
              <a:chExt cx="3130611" cy="2579651"/>
            </a:xfrm>
          </p:grpSpPr>
          <p:sp>
            <p:nvSpPr>
              <p:cNvPr id="126" name="Rechteck 125">
                <a:extLst>
                  <a:ext uri="{FF2B5EF4-FFF2-40B4-BE49-F238E27FC236}">
                    <a16:creationId xmlns:a16="http://schemas.microsoft.com/office/drawing/2014/main" id="{3F826266-B5DF-4D1C-AB8C-94C2E83A43F4}"/>
                  </a:ext>
                </a:extLst>
              </p:cNvPr>
              <p:cNvSpPr/>
              <p:nvPr/>
            </p:nvSpPr>
            <p:spPr>
              <a:xfrm>
                <a:off x="9068033" y="2024150"/>
                <a:ext cx="3130611"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27" name="Pfeil: Fünfeck 126">
                <a:extLst>
                  <a:ext uri="{FF2B5EF4-FFF2-40B4-BE49-F238E27FC236}">
                    <a16:creationId xmlns:a16="http://schemas.microsoft.com/office/drawing/2014/main" id="{C03531E6-4F8B-4125-A290-54EE4F991D18}"/>
                  </a:ext>
                </a:extLst>
              </p:cNvPr>
              <p:cNvSpPr/>
              <p:nvPr/>
            </p:nvSpPr>
            <p:spPr>
              <a:xfrm rot="5400000">
                <a:off x="10123075"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23" name="Gruppieren 122">
              <a:extLst>
                <a:ext uri="{FF2B5EF4-FFF2-40B4-BE49-F238E27FC236}">
                  <a16:creationId xmlns:a16="http://schemas.microsoft.com/office/drawing/2014/main" id="{B4B05596-B313-4C01-B498-1E6EF553728D}"/>
                </a:ext>
              </a:extLst>
            </p:cNvPr>
            <p:cNvGrpSpPr/>
            <p:nvPr/>
          </p:nvGrpSpPr>
          <p:grpSpPr>
            <a:xfrm>
              <a:off x="3408499" y="1435557"/>
              <a:ext cx="3135160" cy="3224685"/>
              <a:chOff x="3367676" y="2329526"/>
              <a:chExt cx="3135160" cy="3224685"/>
            </a:xfrm>
          </p:grpSpPr>
          <p:sp>
            <p:nvSpPr>
              <p:cNvPr id="124" name="Rechteck 123">
                <a:extLst>
                  <a:ext uri="{FF2B5EF4-FFF2-40B4-BE49-F238E27FC236}">
                    <a16:creationId xmlns:a16="http://schemas.microsoft.com/office/drawing/2014/main" id="{96589B80-B3CF-4C86-83F0-E3A86FE4FA96}"/>
                  </a:ext>
                </a:extLst>
              </p:cNvPr>
              <p:cNvSpPr/>
              <p:nvPr/>
            </p:nvSpPr>
            <p:spPr>
              <a:xfrm>
                <a:off x="3367676" y="2329526"/>
                <a:ext cx="313061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25" name="Pfeil: Fünfeck 124">
                <a:extLst>
                  <a:ext uri="{FF2B5EF4-FFF2-40B4-BE49-F238E27FC236}">
                    <a16:creationId xmlns:a16="http://schemas.microsoft.com/office/drawing/2014/main" id="{62D4D02D-68CD-45D8-920A-8BBE9966580A}"/>
                  </a:ext>
                </a:extLst>
              </p:cNvPr>
              <p:cNvSpPr/>
              <p:nvPr/>
            </p:nvSpPr>
            <p:spPr>
              <a:xfrm rot="5400000">
                <a:off x="4434663" y="3486038"/>
                <a:ext cx="1005735" cy="3130611"/>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grpSp>
        <p:nvGrpSpPr>
          <p:cNvPr id="128" name="Gruppieren 127">
            <a:extLst>
              <a:ext uri="{FF2B5EF4-FFF2-40B4-BE49-F238E27FC236}">
                <a16:creationId xmlns:a16="http://schemas.microsoft.com/office/drawing/2014/main" id="{C6712511-8298-4E80-9CC2-A8855701F7CF}"/>
              </a:ext>
            </a:extLst>
          </p:cNvPr>
          <p:cNvGrpSpPr/>
          <p:nvPr/>
        </p:nvGrpSpPr>
        <p:grpSpPr>
          <a:xfrm>
            <a:off x="8343075" y="1214579"/>
            <a:ext cx="2630241" cy="5223123"/>
            <a:chOff x="3409940" y="1435557"/>
            <a:chExt cx="3133280" cy="5223123"/>
          </a:xfrm>
        </p:grpSpPr>
        <p:grpSp>
          <p:nvGrpSpPr>
            <p:cNvPr id="129" name="Gruppieren 128">
              <a:extLst>
                <a:ext uri="{FF2B5EF4-FFF2-40B4-BE49-F238E27FC236}">
                  <a16:creationId xmlns:a16="http://schemas.microsoft.com/office/drawing/2014/main" id="{1C592CD2-449E-4441-A11F-DE0E2D6AD388}"/>
                </a:ext>
              </a:extLst>
            </p:cNvPr>
            <p:cNvGrpSpPr/>
            <p:nvPr/>
          </p:nvGrpSpPr>
          <p:grpSpPr>
            <a:xfrm>
              <a:off x="3410379" y="4079030"/>
              <a:ext cx="3132841" cy="2579650"/>
              <a:chOff x="9051012" y="2021549"/>
              <a:chExt cx="3132841" cy="2579650"/>
            </a:xfrm>
          </p:grpSpPr>
          <p:sp>
            <p:nvSpPr>
              <p:cNvPr id="133" name="Rechteck 132">
                <a:extLst>
                  <a:ext uri="{FF2B5EF4-FFF2-40B4-BE49-F238E27FC236}">
                    <a16:creationId xmlns:a16="http://schemas.microsoft.com/office/drawing/2014/main" id="{23870877-4F49-493F-824E-87E854E2D2BB}"/>
                  </a:ext>
                </a:extLst>
              </p:cNvPr>
              <p:cNvSpPr/>
              <p:nvPr/>
            </p:nvSpPr>
            <p:spPr>
              <a:xfrm>
                <a:off x="9068033" y="2024150"/>
                <a:ext cx="3115820"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34" name="Pfeil: Fünfeck 133">
                <a:extLst>
                  <a:ext uri="{FF2B5EF4-FFF2-40B4-BE49-F238E27FC236}">
                    <a16:creationId xmlns:a16="http://schemas.microsoft.com/office/drawing/2014/main" id="{BB40E5C0-4016-40FE-84AF-6F17544D2861}"/>
                  </a:ext>
                </a:extLst>
              </p:cNvPr>
              <p:cNvSpPr/>
              <p:nvPr/>
            </p:nvSpPr>
            <p:spPr>
              <a:xfrm rot="5400000">
                <a:off x="10106055" y="966506"/>
                <a:ext cx="1005735" cy="311582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30" name="Gruppieren 129">
              <a:extLst>
                <a:ext uri="{FF2B5EF4-FFF2-40B4-BE49-F238E27FC236}">
                  <a16:creationId xmlns:a16="http://schemas.microsoft.com/office/drawing/2014/main" id="{E5CEA14A-0DF8-4F8E-B1FE-8A2EB6083020}"/>
                </a:ext>
              </a:extLst>
            </p:cNvPr>
            <p:cNvGrpSpPr/>
            <p:nvPr/>
          </p:nvGrpSpPr>
          <p:grpSpPr>
            <a:xfrm>
              <a:off x="3409940" y="1435557"/>
              <a:ext cx="3116699" cy="3224684"/>
              <a:chOff x="3369117" y="2329526"/>
              <a:chExt cx="3116699" cy="3224684"/>
            </a:xfrm>
          </p:grpSpPr>
          <p:sp>
            <p:nvSpPr>
              <p:cNvPr id="131" name="Rechteck 130">
                <a:extLst>
                  <a:ext uri="{FF2B5EF4-FFF2-40B4-BE49-F238E27FC236}">
                    <a16:creationId xmlns:a16="http://schemas.microsoft.com/office/drawing/2014/main" id="{F61FAC32-3150-4262-8CC6-F1902C28FE80}"/>
                  </a:ext>
                </a:extLst>
              </p:cNvPr>
              <p:cNvSpPr/>
              <p:nvPr/>
            </p:nvSpPr>
            <p:spPr>
              <a:xfrm>
                <a:off x="3369117" y="2329526"/>
                <a:ext cx="3115820" cy="22189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2" name="Pfeil: Fünfeck 131">
                <a:extLst>
                  <a:ext uri="{FF2B5EF4-FFF2-40B4-BE49-F238E27FC236}">
                    <a16:creationId xmlns:a16="http://schemas.microsoft.com/office/drawing/2014/main" id="{E5D12893-34EE-440D-81B7-B6E7D366EE37}"/>
                  </a:ext>
                </a:extLst>
              </p:cNvPr>
              <p:cNvSpPr/>
              <p:nvPr/>
            </p:nvSpPr>
            <p:spPr>
              <a:xfrm rot="5400000">
                <a:off x="4425038" y="3493433"/>
                <a:ext cx="1005735" cy="3115820"/>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grpSp>
        <p:nvGrpSpPr>
          <p:cNvPr id="135" name="Gruppieren 134">
            <a:extLst>
              <a:ext uri="{FF2B5EF4-FFF2-40B4-BE49-F238E27FC236}">
                <a16:creationId xmlns:a16="http://schemas.microsoft.com/office/drawing/2014/main" id="{4EA9439A-6D58-49B2-9E7D-D73C744F8217}"/>
              </a:ext>
            </a:extLst>
          </p:cNvPr>
          <p:cNvGrpSpPr/>
          <p:nvPr/>
        </p:nvGrpSpPr>
        <p:grpSpPr>
          <a:xfrm>
            <a:off x="10952836" y="1214579"/>
            <a:ext cx="2630242" cy="5223123"/>
            <a:chOff x="3392918" y="1435557"/>
            <a:chExt cx="3133281" cy="5223123"/>
          </a:xfrm>
        </p:grpSpPr>
        <p:grpSp>
          <p:nvGrpSpPr>
            <p:cNvPr id="136" name="Gruppieren 135">
              <a:extLst>
                <a:ext uri="{FF2B5EF4-FFF2-40B4-BE49-F238E27FC236}">
                  <a16:creationId xmlns:a16="http://schemas.microsoft.com/office/drawing/2014/main" id="{B8ACCC35-9FE8-4F31-AD48-424D5B27EA92}"/>
                </a:ext>
              </a:extLst>
            </p:cNvPr>
            <p:cNvGrpSpPr/>
            <p:nvPr/>
          </p:nvGrpSpPr>
          <p:grpSpPr>
            <a:xfrm>
              <a:off x="3393357" y="4079029"/>
              <a:ext cx="3132842" cy="2579651"/>
              <a:chOff x="9033990" y="2021548"/>
              <a:chExt cx="3132842" cy="2579651"/>
            </a:xfrm>
          </p:grpSpPr>
          <p:sp>
            <p:nvSpPr>
              <p:cNvPr id="140" name="Rechteck 139">
                <a:extLst>
                  <a:ext uri="{FF2B5EF4-FFF2-40B4-BE49-F238E27FC236}">
                    <a16:creationId xmlns:a16="http://schemas.microsoft.com/office/drawing/2014/main" id="{87A1132F-E6C5-4606-A6A6-C75326DBE794}"/>
                  </a:ext>
                </a:extLst>
              </p:cNvPr>
              <p:cNvSpPr/>
              <p:nvPr/>
            </p:nvSpPr>
            <p:spPr>
              <a:xfrm>
                <a:off x="9051012" y="2024150"/>
                <a:ext cx="3115820"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8" name="Pfeil: Fünfeck 157">
                <a:extLst>
                  <a:ext uri="{FF2B5EF4-FFF2-40B4-BE49-F238E27FC236}">
                    <a16:creationId xmlns:a16="http://schemas.microsoft.com/office/drawing/2014/main" id="{10E68804-69F8-4D6C-B74F-FAA94EB6462E}"/>
                  </a:ext>
                </a:extLst>
              </p:cNvPr>
              <p:cNvSpPr/>
              <p:nvPr/>
            </p:nvSpPr>
            <p:spPr>
              <a:xfrm rot="5400000">
                <a:off x="10089032"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37" name="Gruppieren 136">
              <a:extLst>
                <a:ext uri="{FF2B5EF4-FFF2-40B4-BE49-F238E27FC236}">
                  <a16:creationId xmlns:a16="http://schemas.microsoft.com/office/drawing/2014/main" id="{A149EC7C-0D82-4B2E-AE5D-0B80D2DB17F7}"/>
                </a:ext>
              </a:extLst>
            </p:cNvPr>
            <p:cNvGrpSpPr/>
            <p:nvPr/>
          </p:nvGrpSpPr>
          <p:grpSpPr>
            <a:xfrm>
              <a:off x="3392918" y="1435557"/>
              <a:ext cx="3116700" cy="3224684"/>
              <a:chOff x="3352095" y="2329526"/>
              <a:chExt cx="3116700" cy="3224684"/>
            </a:xfrm>
          </p:grpSpPr>
          <p:sp>
            <p:nvSpPr>
              <p:cNvPr id="138" name="Rechteck 137">
                <a:extLst>
                  <a:ext uri="{FF2B5EF4-FFF2-40B4-BE49-F238E27FC236}">
                    <a16:creationId xmlns:a16="http://schemas.microsoft.com/office/drawing/2014/main" id="{2264BFB1-0451-46DE-BEAA-43FA9DE82CAB}"/>
                  </a:ext>
                </a:extLst>
              </p:cNvPr>
              <p:cNvSpPr/>
              <p:nvPr/>
            </p:nvSpPr>
            <p:spPr>
              <a:xfrm>
                <a:off x="3352095" y="2329526"/>
                <a:ext cx="311582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9" name="Pfeil: Fünfeck 138">
                <a:extLst>
                  <a:ext uri="{FF2B5EF4-FFF2-40B4-BE49-F238E27FC236}">
                    <a16:creationId xmlns:a16="http://schemas.microsoft.com/office/drawing/2014/main" id="{84CF0ADB-3F62-426A-B015-111A67C28CEC}"/>
                  </a:ext>
                </a:extLst>
              </p:cNvPr>
              <p:cNvSpPr/>
              <p:nvPr/>
            </p:nvSpPr>
            <p:spPr>
              <a:xfrm rot="5400000">
                <a:off x="4408017" y="3493433"/>
                <a:ext cx="1005735" cy="3115820"/>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grpSp>
        <p:nvGrpSpPr>
          <p:cNvPr id="159" name="Gruppieren 158">
            <a:extLst>
              <a:ext uri="{FF2B5EF4-FFF2-40B4-BE49-F238E27FC236}">
                <a16:creationId xmlns:a16="http://schemas.microsoft.com/office/drawing/2014/main" id="{A616C0CD-0208-421B-BDD3-756579147FEE}"/>
              </a:ext>
            </a:extLst>
          </p:cNvPr>
          <p:cNvGrpSpPr/>
          <p:nvPr/>
        </p:nvGrpSpPr>
        <p:grpSpPr>
          <a:xfrm>
            <a:off x="13557835" y="1214579"/>
            <a:ext cx="2647173" cy="5223123"/>
            <a:chOff x="3389769" y="1435557"/>
            <a:chExt cx="3153451" cy="5223123"/>
          </a:xfrm>
        </p:grpSpPr>
        <p:grpSp>
          <p:nvGrpSpPr>
            <p:cNvPr id="160" name="Gruppieren 159">
              <a:extLst>
                <a:ext uri="{FF2B5EF4-FFF2-40B4-BE49-F238E27FC236}">
                  <a16:creationId xmlns:a16="http://schemas.microsoft.com/office/drawing/2014/main" id="{A97F7D6A-32B8-4598-A9E6-2900E17F5D74}"/>
                </a:ext>
              </a:extLst>
            </p:cNvPr>
            <p:cNvGrpSpPr/>
            <p:nvPr/>
          </p:nvGrpSpPr>
          <p:grpSpPr>
            <a:xfrm>
              <a:off x="3390207" y="4079029"/>
              <a:ext cx="3153013" cy="2579651"/>
              <a:chOff x="9030840" y="2021548"/>
              <a:chExt cx="3153013" cy="2579651"/>
            </a:xfrm>
          </p:grpSpPr>
          <p:sp>
            <p:nvSpPr>
              <p:cNvPr id="226" name="Rechteck 225">
                <a:extLst>
                  <a:ext uri="{FF2B5EF4-FFF2-40B4-BE49-F238E27FC236}">
                    <a16:creationId xmlns:a16="http://schemas.microsoft.com/office/drawing/2014/main" id="{5C78A8A4-9778-45C2-8E07-9E189A234D65}"/>
                  </a:ext>
                </a:extLst>
              </p:cNvPr>
              <p:cNvSpPr/>
              <p:nvPr/>
            </p:nvSpPr>
            <p:spPr>
              <a:xfrm>
                <a:off x="9068033" y="2024150"/>
                <a:ext cx="3115820"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27" name="Pfeil: Fünfeck 226">
                <a:extLst>
                  <a:ext uri="{FF2B5EF4-FFF2-40B4-BE49-F238E27FC236}">
                    <a16:creationId xmlns:a16="http://schemas.microsoft.com/office/drawing/2014/main" id="{78BD5732-A885-4ECC-BB33-8642F15F7CF9}"/>
                  </a:ext>
                </a:extLst>
              </p:cNvPr>
              <p:cNvSpPr/>
              <p:nvPr/>
            </p:nvSpPr>
            <p:spPr>
              <a:xfrm rot="5400000">
                <a:off x="10085882"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223" name="Gruppieren 222">
              <a:extLst>
                <a:ext uri="{FF2B5EF4-FFF2-40B4-BE49-F238E27FC236}">
                  <a16:creationId xmlns:a16="http://schemas.microsoft.com/office/drawing/2014/main" id="{2511E39E-FAB0-4B0B-B349-F56F29527727}"/>
                </a:ext>
              </a:extLst>
            </p:cNvPr>
            <p:cNvGrpSpPr/>
            <p:nvPr/>
          </p:nvGrpSpPr>
          <p:grpSpPr>
            <a:xfrm>
              <a:off x="3389769" y="1435557"/>
              <a:ext cx="3116699" cy="3224685"/>
              <a:chOff x="3348946" y="2329526"/>
              <a:chExt cx="3116699" cy="3224685"/>
            </a:xfrm>
          </p:grpSpPr>
          <p:sp>
            <p:nvSpPr>
              <p:cNvPr id="224" name="Rechteck 223">
                <a:extLst>
                  <a:ext uri="{FF2B5EF4-FFF2-40B4-BE49-F238E27FC236}">
                    <a16:creationId xmlns:a16="http://schemas.microsoft.com/office/drawing/2014/main" id="{039DF307-023E-444C-A7C3-12AF915B3011}"/>
                  </a:ext>
                </a:extLst>
              </p:cNvPr>
              <p:cNvSpPr/>
              <p:nvPr/>
            </p:nvSpPr>
            <p:spPr>
              <a:xfrm>
                <a:off x="3348946" y="2329526"/>
                <a:ext cx="3115820" cy="22189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25" name="Pfeil: Fünfeck 224">
                <a:extLst>
                  <a:ext uri="{FF2B5EF4-FFF2-40B4-BE49-F238E27FC236}">
                    <a16:creationId xmlns:a16="http://schemas.microsoft.com/office/drawing/2014/main" id="{C48EBA29-4037-433D-AB7C-4A458FF88DFF}"/>
                  </a:ext>
                </a:extLst>
              </p:cNvPr>
              <p:cNvSpPr/>
              <p:nvPr/>
            </p:nvSpPr>
            <p:spPr>
              <a:xfrm rot="5400000">
                <a:off x="4404867" y="3493433"/>
                <a:ext cx="1005735" cy="3115821"/>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a:t>
            </a:r>
          </a:p>
          <a:p>
            <a:pPr algn="ctr"/>
            <a:r>
              <a:rPr lang="de-DE" sz="2100" kern="1200" dirty="0">
                <a:latin typeface="Work Sans" panose="00000500000000000000" pitchFamily="50" charset="0"/>
                <a:cs typeface="Arial" panose="020B0604020202020204" pitchFamily="34" charset="0"/>
              </a:rPr>
              <a:t>reflektieren</a:t>
            </a:r>
            <a:endParaRPr lang="de-DE" sz="2100" dirty="0">
              <a:latin typeface="Work Sans" panose="00000500000000000000" pitchFamily="50" charset="0"/>
              <a:cs typeface="Arial" panose="020B0604020202020204" pitchFamily="34" charset="0"/>
            </a:endParaRPr>
          </a:p>
        </p:txBody>
      </p:sp>
      <p:grpSp>
        <p:nvGrpSpPr>
          <p:cNvPr id="228" name="Gruppieren 227">
            <a:extLst>
              <a:ext uri="{FF2B5EF4-FFF2-40B4-BE49-F238E27FC236}">
                <a16:creationId xmlns:a16="http://schemas.microsoft.com/office/drawing/2014/main" id="{4544C17A-72F8-4854-AEAF-A4FF15DF7ECA}"/>
              </a:ext>
            </a:extLst>
          </p:cNvPr>
          <p:cNvGrpSpPr/>
          <p:nvPr/>
        </p:nvGrpSpPr>
        <p:grpSpPr>
          <a:xfrm>
            <a:off x="16165483" y="1214579"/>
            <a:ext cx="2664107" cy="5223122"/>
            <a:chOff x="3389769" y="1435557"/>
            <a:chExt cx="3173623" cy="5223122"/>
          </a:xfrm>
        </p:grpSpPr>
        <p:grpSp>
          <p:nvGrpSpPr>
            <p:cNvPr id="229" name="Gruppieren 228">
              <a:extLst>
                <a:ext uri="{FF2B5EF4-FFF2-40B4-BE49-F238E27FC236}">
                  <a16:creationId xmlns:a16="http://schemas.microsoft.com/office/drawing/2014/main" id="{D6B85B97-FFE5-4CAD-91D2-28DEC9A1929F}"/>
                </a:ext>
              </a:extLst>
            </p:cNvPr>
            <p:cNvGrpSpPr/>
            <p:nvPr/>
          </p:nvGrpSpPr>
          <p:grpSpPr>
            <a:xfrm>
              <a:off x="3390207" y="4079029"/>
              <a:ext cx="3173185" cy="2579650"/>
              <a:chOff x="9030840" y="2021548"/>
              <a:chExt cx="3173185" cy="2579650"/>
            </a:xfrm>
          </p:grpSpPr>
          <p:sp>
            <p:nvSpPr>
              <p:cNvPr id="233" name="Rechteck 232">
                <a:extLst>
                  <a:ext uri="{FF2B5EF4-FFF2-40B4-BE49-F238E27FC236}">
                    <a16:creationId xmlns:a16="http://schemas.microsoft.com/office/drawing/2014/main" id="{847DE715-752F-42AD-BDF7-56B2B7C03C94}"/>
                  </a:ext>
                </a:extLst>
              </p:cNvPr>
              <p:cNvSpPr/>
              <p:nvPr/>
            </p:nvSpPr>
            <p:spPr>
              <a:xfrm>
                <a:off x="9088205" y="2024149"/>
                <a:ext cx="3115820"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34" name="Pfeil: Fünfeck 233">
                <a:extLst>
                  <a:ext uri="{FF2B5EF4-FFF2-40B4-BE49-F238E27FC236}">
                    <a16:creationId xmlns:a16="http://schemas.microsoft.com/office/drawing/2014/main" id="{D65CC701-19F0-4F20-B301-6A5F0F5DBCEB}"/>
                  </a:ext>
                </a:extLst>
              </p:cNvPr>
              <p:cNvSpPr/>
              <p:nvPr/>
            </p:nvSpPr>
            <p:spPr>
              <a:xfrm rot="5400000">
                <a:off x="10085882"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230" name="Gruppieren 229">
              <a:extLst>
                <a:ext uri="{FF2B5EF4-FFF2-40B4-BE49-F238E27FC236}">
                  <a16:creationId xmlns:a16="http://schemas.microsoft.com/office/drawing/2014/main" id="{1507DF74-A237-43F1-BA3A-AD55497C77D1}"/>
                </a:ext>
              </a:extLst>
            </p:cNvPr>
            <p:cNvGrpSpPr/>
            <p:nvPr/>
          </p:nvGrpSpPr>
          <p:grpSpPr>
            <a:xfrm>
              <a:off x="3389769" y="1435557"/>
              <a:ext cx="3116700" cy="3224684"/>
              <a:chOff x="3348946" y="2329526"/>
              <a:chExt cx="3116700" cy="3224684"/>
            </a:xfrm>
          </p:grpSpPr>
          <p:sp>
            <p:nvSpPr>
              <p:cNvPr id="231" name="Rechteck 230">
                <a:extLst>
                  <a:ext uri="{FF2B5EF4-FFF2-40B4-BE49-F238E27FC236}">
                    <a16:creationId xmlns:a16="http://schemas.microsoft.com/office/drawing/2014/main" id="{A56B5EED-C0C1-4BC5-BB13-4031EE713110}"/>
                  </a:ext>
                </a:extLst>
              </p:cNvPr>
              <p:cNvSpPr/>
              <p:nvPr/>
            </p:nvSpPr>
            <p:spPr>
              <a:xfrm>
                <a:off x="3348946" y="2329526"/>
                <a:ext cx="311582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32" name="Pfeil: Fünfeck 231">
                <a:extLst>
                  <a:ext uri="{FF2B5EF4-FFF2-40B4-BE49-F238E27FC236}">
                    <a16:creationId xmlns:a16="http://schemas.microsoft.com/office/drawing/2014/main" id="{7379445C-BECB-441D-914A-C1B7735028CD}"/>
                  </a:ext>
                </a:extLst>
              </p:cNvPr>
              <p:cNvSpPr/>
              <p:nvPr/>
            </p:nvSpPr>
            <p:spPr>
              <a:xfrm rot="5400000">
                <a:off x="4404868" y="3493433"/>
                <a:ext cx="1005735" cy="3115820"/>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sp>
        <p:nvSpPr>
          <p:cNvPr id="82" name="Pfeil: Fünfeck 81">
            <a:extLst>
              <a:ext uri="{FF2B5EF4-FFF2-40B4-BE49-F238E27FC236}">
                <a16:creationId xmlns:a16="http://schemas.microsoft.com/office/drawing/2014/main" id="{E1992A17-3E97-4540-B1CA-0B844180243D}"/>
              </a:ext>
            </a:extLst>
          </p:cNvPr>
          <p:cNvSpPr/>
          <p:nvPr/>
        </p:nvSpPr>
        <p:spPr>
          <a:xfrm rot="5400000">
            <a:off x="19569326"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3" name="Rechteck 82">
            <a:extLst>
              <a:ext uri="{FF2B5EF4-FFF2-40B4-BE49-F238E27FC236}">
                <a16:creationId xmlns:a16="http://schemas.microsoft.com/office/drawing/2014/main" id="{AC8208B2-0617-48A9-B4EF-E82AA755DE05}"/>
              </a:ext>
            </a:extLst>
          </p:cNvPr>
          <p:cNvSpPr/>
          <p:nvPr/>
        </p:nvSpPr>
        <p:spPr>
          <a:xfrm>
            <a:off x="18795726" y="1200849"/>
            <a:ext cx="2617200" cy="22189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4" name="Pfeil: Fünfeck 83">
            <a:extLst>
              <a:ext uri="{FF2B5EF4-FFF2-40B4-BE49-F238E27FC236}">
                <a16:creationId xmlns:a16="http://schemas.microsoft.com/office/drawing/2014/main" id="{A33C720A-81BD-46B0-9B0C-65BD888163A7}"/>
              </a:ext>
            </a:extLst>
          </p:cNvPr>
          <p:cNvSpPr/>
          <p:nvPr/>
        </p:nvSpPr>
        <p:spPr>
          <a:xfrm rot="5400000">
            <a:off x="19601459" y="2614067"/>
            <a:ext cx="1005735" cy="2617200"/>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a:t>
            </a:r>
          </a:p>
          <a:p>
            <a:pPr algn="ctr"/>
            <a:r>
              <a:rPr lang="de-DE" sz="2100" kern="1200" dirty="0">
                <a:latin typeface="Work Sans" panose="00000500000000000000" pitchFamily="50" charset="0"/>
                <a:cs typeface="Arial" panose="020B0604020202020204" pitchFamily="34" charset="0"/>
              </a:rPr>
              <a:t>präsentieren</a:t>
            </a:r>
            <a:endParaRPr lang="de-DE" sz="2100" dirty="0">
              <a:latin typeface="Work Sans" panose="00000500000000000000" pitchFamily="50" charset="0"/>
              <a:cs typeface="Arial" panose="020B0604020202020204" pitchFamily="34" charset="0"/>
            </a:endParaRPr>
          </a:p>
        </p:txBody>
      </p:sp>
      <p:sp>
        <p:nvSpPr>
          <p:cNvPr id="9" name="Textfeld 8">
            <a:extLst>
              <a:ext uri="{FF2B5EF4-FFF2-40B4-BE49-F238E27FC236}">
                <a16:creationId xmlns:a16="http://schemas.microsoft.com/office/drawing/2014/main" id="{3AD337CC-0394-4E64-BF59-6C982CE86FDF}"/>
              </a:ext>
            </a:extLst>
          </p:cNvPr>
          <p:cNvSpPr txBox="1"/>
          <p:nvPr/>
        </p:nvSpPr>
        <p:spPr>
          <a:xfrm>
            <a:off x="496821" y="5226993"/>
            <a:ext cx="2607794"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 wahrnehmen</a:t>
            </a:r>
          </a:p>
        </p:txBody>
      </p:sp>
      <p:sp>
        <p:nvSpPr>
          <p:cNvPr id="74" name="Textfeld 73">
            <a:extLst>
              <a:ext uri="{FF2B5EF4-FFF2-40B4-BE49-F238E27FC236}">
                <a16:creationId xmlns:a16="http://schemas.microsoft.com/office/drawing/2014/main" id="{158B7340-C92D-4A6D-A6DB-0EA819D1D1EC}"/>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75" name="Grafik 74">
            <a:extLst>
              <a:ext uri="{FF2B5EF4-FFF2-40B4-BE49-F238E27FC236}">
                <a16:creationId xmlns:a16="http://schemas.microsoft.com/office/drawing/2014/main" id="{7F7E3B3A-B571-43BC-AEDA-503AC94F46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76" name="Grafik 75">
            <a:extLst>
              <a:ext uri="{FF2B5EF4-FFF2-40B4-BE49-F238E27FC236}">
                <a16:creationId xmlns:a16="http://schemas.microsoft.com/office/drawing/2014/main" id="{9660C888-921E-42AB-B1CD-D91422275B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77" name="Grafik 76">
            <a:extLst>
              <a:ext uri="{FF2B5EF4-FFF2-40B4-BE49-F238E27FC236}">
                <a16:creationId xmlns:a16="http://schemas.microsoft.com/office/drawing/2014/main" id="{5369069F-23D7-4B5A-9F2D-A6E47A49A9B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78" name="Grafik 77">
            <a:extLst>
              <a:ext uri="{FF2B5EF4-FFF2-40B4-BE49-F238E27FC236}">
                <a16:creationId xmlns:a16="http://schemas.microsoft.com/office/drawing/2014/main" id="{D294E6F8-390B-4071-9334-717CD904C3E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79" name="Grafik 78">
            <a:extLst>
              <a:ext uri="{FF2B5EF4-FFF2-40B4-BE49-F238E27FC236}">
                <a16:creationId xmlns:a16="http://schemas.microsoft.com/office/drawing/2014/main" id="{64AF9905-5269-4368-B36C-43763FD802E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80" name="Grafik 79">
            <a:extLst>
              <a:ext uri="{FF2B5EF4-FFF2-40B4-BE49-F238E27FC236}">
                <a16:creationId xmlns:a16="http://schemas.microsoft.com/office/drawing/2014/main" id="{213869E3-549F-4FD4-B9CD-6AE310DCE4D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85" name="Grafik 84">
            <a:extLst>
              <a:ext uri="{FF2B5EF4-FFF2-40B4-BE49-F238E27FC236}">
                <a16:creationId xmlns:a16="http://schemas.microsoft.com/office/drawing/2014/main" id="{DED44381-4FAC-4C65-ADD1-67EF890008F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86" name="Grafik 85">
            <a:extLst>
              <a:ext uri="{FF2B5EF4-FFF2-40B4-BE49-F238E27FC236}">
                <a16:creationId xmlns:a16="http://schemas.microsoft.com/office/drawing/2014/main" id="{512FFA8A-6BFD-4778-98BA-0963AA54A37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341655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1" name="Rechteck 80">
            <a:extLst>
              <a:ext uri="{FF2B5EF4-FFF2-40B4-BE49-F238E27FC236}">
                <a16:creationId xmlns:a16="http://schemas.microsoft.com/office/drawing/2014/main" id="{EF3CA412-D86A-4C01-8DD1-6D69ED5F7CCB}"/>
              </a:ext>
            </a:extLst>
          </p:cNvPr>
          <p:cNvSpPr/>
          <p:nvPr/>
        </p:nvSpPr>
        <p:spPr>
          <a:xfrm>
            <a:off x="18808810" y="3867705"/>
            <a:ext cx="2615584"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10" name="Rechteck 109">
            <a:extLst>
              <a:ext uri="{FF2B5EF4-FFF2-40B4-BE49-F238E27FC236}">
                <a16:creationId xmlns:a16="http://schemas.microsoft.com/office/drawing/2014/main" id="{60F0D31F-16A4-4E8C-8779-B8AA119F523C}"/>
              </a:ext>
            </a:extLst>
          </p:cNvPr>
          <p:cNvSpPr/>
          <p:nvPr/>
        </p:nvSpPr>
        <p:spPr>
          <a:xfrm>
            <a:off x="503686" y="3860653"/>
            <a:ext cx="2615585"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11" name="Pfeil: Fünfeck 110">
            <a:extLst>
              <a:ext uri="{FF2B5EF4-FFF2-40B4-BE49-F238E27FC236}">
                <a16:creationId xmlns:a16="http://schemas.microsoft.com/office/drawing/2014/main" id="{DF6398AD-4624-45AC-B170-994E699781EF}"/>
              </a:ext>
            </a:extLst>
          </p:cNvPr>
          <p:cNvSpPr/>
          <p:nvPr/>
        </p:nvSpPr>
        <p:spPr>
          <a:xfrm rot="5400000">
            <a:off x="1308610" y="3053126"/>
            <a:ext cx="1005735" cy="2615585"/>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08" name="Rechteck 107">
            <a:extLst>
              <a:ext uri="{FF2B5EF4-FFF2-40B4-BE49-F238E27FC236}">
                <a16:creationId xmlns:a16="http://schemas.microsoft.com/office/drawing/2014/main" id="{AE3F0627-D9B5-4E02-B7E0-CA96B27BA020}"/>
              </a:ext>
            </a:extLst>
          </p:cNvPr>
          <p:cNvSpPr/>
          <p:nvPr/>
        </p:nvSpPr>
        <p:spPr>
          <a:xfrm>
            <a:off x="503317" y="1214579"/>
            <a:ext cx="2615585"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9" name="Pfeil: Fünfeck 108">
            <a:extLst>
              <a:ext uri="{FF2B5EF4-FFF2-40B4-BE49-F238E27FC236}">
                <a16:creationId xmlns:a16="http://schemas.microsoft.com/office/drawing/2014/main" id="{76ABEF18-C716-4742-B840-F106A52622F7}"/>
              </a:ext>
            </a:extLst>
          </p:cNvPr>
          <p:cNvSpPr/>
          <p:nvPr/>
        </p:nvSpPr>
        <p:spPr>
          <a:xfrm rot="5400000">
            <a:off x="1308980" y="2628604"/>
            <a:ext cx="1005735" cy="2615586"/>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nvGrpSpPr>
          <p:cNvPr id="113" name="Gruppieren 112">
            <a:extLst>
              <a:ext uri="{FF2B5EF4-FFF2-40B4-BE49-F238E27FC236}">
                <a16:creationId xmlns:a16="http://schemas.microsoft.com/office/drawing/2014/main" id="{C5616466-7821-42C0-83DD-6F7DA09624D6}"/>
              </a:ext>
            </a:extLst>
          </p:cNvPr>
          <p:cNvGrpSpPr/>
          <p:nvPr/>
        </p:nvGrpSpPr>
        <p:grpSpPr>
          <a:xfrm>
            <a:off x="3109626" y="3858051"/>
            <a:ext cx="2615584" cy="2579651"/>
            <a:chOff x="9068033" y="2021548"/>
            <a:chExt cx="3115820" cy="2579651"/>
          </a:xfrm>
        </p:grpSpPr>
        <p:sp>
          <p:nvSpPr>
            <p:cNvPr id="117" name="Rechteck 116">
              <a:extLst>
                <a:ext uri="{FF2B5EF4-FFF2-40B4-BE49-F238E27FC236}">
                  <a16:creationId xmlns:a16="http://schemas.microsoft.com/office/drawing/2014/main" id="{D8E51F1E-6A39-450A-899B-496E530C6AEC}"/>
                </a:ext>
              </a:extLst>
            </p:cNvPr>
            <p:cNvSpPr/>
            <p:nvPr/>
          </p:nvSpPr>
          <p:spPr>
            <a:xfrm>
              <a:off x="9068033" y="2024150"/>
              <a:ext cx="3115820"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18" name="Pfeil: Fünfeck 117">
              <a:extLst>
                <a:ext uri="{FF2B5EF4-FFF2-40B4-BE49-F238E27FC236}">
                  <a16:creationId xmlns:a16="http://schemas.microsoft.com/office/drawing/2014/main" id="{4D93BC62-8860-4C02-8B70-E9BEED35BBC2}"/>
                </a:ext>
              </a:extLst>
            </p:cNvPr>
            <p:cNvSpPr/>
            <p:nvPr/>
          </p:nvSpPr>
          <p:spPr>
            <a:xfrm rot="5400000">
              <a:off x="10123075"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14" name="Gruppieren 113">
            <a:extLst>
              <a:ext uri="{FF2B5EF4-FFF2-40B4-BE49-F238E27FC236}">
                <a16:creationId xmlns:a16="http://schemas.microsoft.com/office/drawing/2014/main" id="{CA34824F-BC65-4C66-A01D-7C4FABF4DDB2}"/>
              </a:ext>
            </a:extLst>
          </p:cNvPr>
          <p:cNvGrpSpPr/>
          <p:nvPr/>
        </p:nvGrpSpPr>
        <p:grpSpPr>
          <a:xfrm>
            <a:off x="3109257" y="1214579"/>
            <a:ext cx="2616322" cy="3224684"/>
            <a:chOff x="3386138" y="2329526"/>
            <a:chExt cx="3116699" cy="3224684"/>
          </a:xfrm>
        </p:grpSpPr>
        <p:sp>
          <p:nvSpPr>
            <p:cNvPr id="115" name="Rechteck 114">
              <a:extLst>
                <a:ext uri="{FF2B5EF4-FFF2-40B4-BE49-F238E27FC236}">
                  <a16:creationId xmlns:a16="http://schemas.microsoft.com/office/drawing/2014/main" id="{426F3ADB-5EE1-45CE-B78F-0F90BD27A9C3}"/>
                </a:ext>
              </a:extLst>
            </p:cNvPr>
            <p:cNvSpPr/>
            <p:nvPr/>
          </p:nvSpPr>
          <p:spPr>
            <a:xfrm>
              <a:off x="3386138" y="2329526"/>
              <a:ext cx="3115820" cy="2218949"/>
            </a:xfrm>
            <a:prstGeom prst="rect">
              <a:avLst/>
            </a:prstGeom>
            <a:solidFill>
              <a:srgbClr val="C4E7E6">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16" name="Pfeil: Fünfeck 115">
              <a:extLst>
                <a:ext uri="{FF2B5EF4-FFF2-40B4-BE49-F238E27FC236}">
                  <a16:creationId xmlns:a16="http://schemas.microsoft.com/office/drawing/2014/main" id="{F604A26B-062D-4433-AA3F-639E6BEFF31F}"/>
                </a:ext>
              </a:extLst>
            </p:cNvPr>
            <p:cNvSpPr/>
            <p:nvPr/>
          </p:nvSpPr>
          <p:spPr>
            <a:xfrm rot="5400000">
              <a:off x="4442059" y="3493433"/>
              <a:ext cx="1005735" cy="3115820"/>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grpSp>
        <p:nvGrpSpPr>
          <p:cNvPr id="122" name="Gruppieren 121">
            <a:extLst>
              <a:ext uri="{FF2B5EF4-FFF2-40B4-BE49-F238E27FC236}">
                <a16:creationId xmlns:a16="http://schemas.microsoft.com/office/drawing/2014/main" id="{A6A3996A-BD7F-40D9-8922-553ECF11BC90}"/>
              </a:ext>
            </a:extLst>
          </p:cNvPr>
          <p:cNvGrpSpPr/>
          <p:nvPr/>
        </p:nvGrpSpPr>
        <p:grpSpPr>
          <a:xfrm>
            <a:off x="5712894" y="3858051"/>
            <a:ext cx="2628001" cy="2579651"/>
            <a:chOff x="9068033" y="2021548"/>
            <a:chExt cx="3130611" cy="2579651"/>
          </a:xfrm>
        </p:grpSpPr>
        <p:sp>
          <p:nvSpPr>
            <p:cNvPr id="126" name="Rechteck 125">
              <a:extLst>
                <a:ext uri="{FF2B5EF4-FFF2-40B4-BE49-F238E27FC236}">
                  <a16:creationId xmlns:a16="http://schemas.microsoft.com/office/drawing/2014/main" id="{3F826266-B5DF-4D1C-AB8C-94C2E83A43F4}"/>
                </a:ext>
              </a:extLst>
            </p:cNvPr>
            <p:cNvSpPr/>
            <p:nvPr/>
          </p:nvSpPr>
          <p:spPr>
            <a:xfrm>
              <a:off x="9068033" y="2024150"/>
              <a:ext cx="3130611"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27" name="Pfeil: Fünfeck 126">
              <a:extLst>
                <a:ext uri="{FF2B5EF4-FFF2-40B4-BE49-F238E27FC236}">
                  <a16:creationId xmlns:a16="http://schemas.microsoft.com/office/drawing/2014/main" id="{C03531E6-4F8B-4125-A290-54EE4F991D18}"/>
                </a:ext>
              </a:extLst>
            </p:cNvPr>
            <p:cNvSpPr/>
            <p:nvPr/>
          </p:nvSpPr>
          <p:spPr>
            <a:xfrm rot="5400000">
              <a:off x="10123075"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23" name="Gruppieren 122">
            <a:extLst>
              <a:ext uri="{FF2B5EF4-FFF2-40B4-BE49-F238E27FC236}">
                <a16:creationId xmlns:a16="http://schemas.microsoft.com/office/drawing/2014/main" id="{B4B05596-B313-4C01-B498-1E6EF553728D}"/>
              </a:ext>
            </a:extLst>
          </p:cNvPr>
          <p:cNvGrpSpPr/>
          <p:nvPr/>
        </p:nvGrpSpPr>
        <p:grpSpPr>
          <a:xfrm>
            <a:off x="5697028" y="1214579"/>
            <a:ext cx="2631819" cy="3224685"/>
            <a:chOff x="3367676" y="2329526"/>
            <a:chExt cx="3135160" cy="3224685"/>
          </a:xfrm>
        </p:grpSpPr>
        <p:sp>
          <p:nvSpPr>
            <p:cNvPr id="124" name="Rechteck 123">
              <a:extLst>
                <a:ext uri="{FF2B5EF4-FFF2-40B4-BE49-F238E27FC236}">
                  <a16:creationId xmlns:a16="http://schemas.microsoft.com/office/drawing/2014/main" id="{96589B80-B3CF-4C86-83F0-E3A86FE4FA96}"/>
                </a:ext>
              </a:extLst>
            </p:cNvPr>
            <p:cNvSpPr/>
            <p:nvPr/>
          </p:nvSpPr>
          <p:spPr>
            <a:xfrm>
              <a:off x="3367676" y="2329526"/>
              <a:ext cx="313061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25" name="Pfeil: Fünfeck 124">
              <a:extLst>
                <a:ext uri="{FF2B5EF4-FFF2-40B4-BE49-F238E27FC236}">
                  <a16:creationId xmlns:a16="http://schemas.microsoft.com/office/drawing/2014/main" id="{62D4D02D-68CD-45D8-920A-8BBE9966580A}"/>
                </a:ext>
              </a:extLst>
            </p:cNvPr>
            <p:cNvSpPr/>
            <p:nvPr/>
          </p:nvSpPr>
          <p:spPr>
            <a:xfrm rot="5400000">
              <a:off x="4434663" y="3486038"/>
              <a:ext cx="1005735" cy="3130611"/>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grpSp>
        <p:nvGrpSpPr>
          <p:cNvPr id="129" name="Gruppieren 128">
            <a:extLst>
              <a:ext uri="{FF2B5EF4-FFF2-40B4-BE49-F238E27FC236}">
                <a16:creationId xmlns:a16="http://schemas.microsoft.com/office/drawing/2014/main" id="{1C592CD2-449E-4441-A11F-DE0E2D6AD388}"/>
              </a:ext>
            </a:extLst>
          </p:cNvPr>
          <p:cNvGrpSpPr/>
          <p:nvPr/>
        </p:nvGrpSpPr>
        <p:grpSpPr>
          <a:xfrm>
            <a:off x="8343444" y="3858052"/>
            <a:ext cx="2629872" cy="2579650"/>
            <a:chOff x="9051012" y="2021549"/>
            <a:chExt cx="3132841" cy="2579650"/>
          </a:xfrm>
        </p:grpSpPr>
        <p:sp>
          <p:nvSpPr>
            <p:cNvPr id="133" name="Rechteck 132">
              <a:extLst>
                <a:ext uri="{FF2B5EF4-FFF2-40B4-BE49-F238E27FC236}">
                  <a16:creationId xmlns:a16="http://schemas.microsoft.com/office/drawing/2014/main" id="{23870877-4F49-493F-824E-87E854E2D2BB}"/>
                </a:ext>
              </a:extLst>
            </p:cNvPr>
            <p:cNvSpPr/>
            <p:nvPr/>
          </p:nvSpPr>
          <p:spPr>
            <a:xfrm>
              <a:off x="9068033" y="2024150"/>
              <a:ext cx="3115820"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34" name="Pfeil: Fünfeck 133">
              <a:extLst>
                <a:ext uri="{FF2B5EF4-FFF2-40B4-BE49-F238E27FC236}">
                  <a16:creationId xmlns:a16="http://schemas.microsoft.com/office/drawing/2014/main" id="{BB40E5C0-4016-40FE-84AF-6F17544D2861}"/>
                </a:ext>
              </a:extLst>
            </p:cNvPr>
            <p:cNvSpPr/>
            <p:nvPr/>
          </p:nvSpPr>
          <p:spPr>
            <a:xfrm rot="5400000">
              <a:off x="10106055" y="966506"/>
              <a:ext cx="1005735" cy="311582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30" name="Gruppieren 129">
            <a:extLst>
              <a:ext uri="{FF2B5EF4-FFF2-40B4-BE49-F238E27FC236}">
                <a16:creationId xmlns:a16="http://schemas.microsoft.com/office/drawing/2014/main" id="{E5CEA14A-0DF8-4F8E-B1FE-8A2EB6083020}"/>
              </a:ext>
            </a:extLst>
          </p:cNvPr>
          <p:cNvGrpSpPr/>
          <p:nvPr/>
        </p:nvGrpSpPr>
        <p:grpSpPr>
          <a:xfrm>
            <a:off x="8343075" y="1214579"/>
            <a:ext cx="2616322" cy="3224684"/>
            <a:chOff x="3369117" y="2329526"/>
            <a:chExt cx="3116699" cy="3224684"/>
          </a:xfrm>
        </p:grpSpPr>
        <p:sp>
          <p:nvSpPr>
            <p:cNvPr id="131" name="Rechteck 130">
              <a:extLst>
                <a:ext uri="{FF2B5EF4-FFF2-40B4-BE49-F238E27FC236}">
                  <a16:creationId xmlns:a16="http://schemas.microsoft.com/office/drawing/2014/main" id="{F61FAC32-3150-4262-8CC6-F1902C28FE80}"/>
                </a:ext>
              </a:extLst>
            </p:cNvPr>
            <p:cNvSpPr/>
            <p:nvPr/>
          </p:nvSpPr>
          <p:spPr>
            <a:xfrm>
              <a:off x="3369117" y="2329526"/>
              <a:ext cx="3115820" cy="22189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2" name="Pfeil: Fünfeck 131">
              <a:extLst>
                <a:ext uri="{FF2B5EF4-FFF2-40B4-BE49-F238E27FC236}">
                  <a16:creationId xmlns:a16="http://schemas.microsoft.com/office/drawing/2014/main" id="{E5D12893-34EE-440D-81B7-B6E7D366EE37}"/>
                </a:ext>
              </a:extLst>
            </p:cNvPr>
            <p:cNvSpPr/>
            <p:nvPr/>
          </p:nvSpPr>
          <p:spPr>
            <a:xfrm rot="5400000">
              <a:off x="4425038" y="3493433"/>
              <a:ext cx="1005735" cy="3115820"/>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grpSp>
        <p:nvGrpSpPr>
          <p:cNvPr id="136" name="Gruppieren 135">
            <a:extLst>
              <a:ext uri="{FF2B5EF4-FFF2-40B4-BE49-F238E27FC236}">
                <a16:creationId xmlns:a16="http://schemas.microsoft.com/office/drawing/2014/main" id="{B8ACCC35-9FE8-4F31-AD48-424D5B27EA92}"/>
              </a:ext>
            </a:extLst>
          </p:cNvPr>
          <p:cNvGrpSpPr/>
          <p:nvPr/>
        </p:nvGrpSpPr>
        <p:grpSpPr>
          <a:xfrm>
            <a:off x="10953205" y="3858051"/>
            <a:ext cx="2629873" cy="2579651"/>
            <a:chOff x="9033990" y="2021548"/>
            <a:chExt cx="3132842" cy="2579651"/>
          </a:xfrm>
        </p:grpSpPr>
        <p:sp>
          <p:nvSpPr>
            <p:cNvPr id="140" name="Rechteck 139">
              <a:extLst>
                <a:ext uri="{FF2B5EF4-FFF2-40B4-BE49-F238E27FC236}">
                  <a16:creationId xmlns:a16="http://schemas.microsoft.com/office/drawing/2014/main" id="{87A1132F-E6C5-4606-A6A6-C75326DBE794}"/>
                </a:ext>
              </a:extLst>
            </p:cNvPr>
            <p:cNvSpPr/>
            <p:nvPr/>
          </p:nvSpPr>
          <p:spPr>
            <a:xfrm>
              <a:off x="9051012" y="2024150"/>
              <a:ext cx="3115820"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8" name="Pfeil: Fünfeck 157">
              <a:extLst>
                <a:ext uri="{FF2B5EF4-FFF2-40B4-BE49-F238E27FC236}">
                  <a16:creationId xmlns:a16="http://schemas.microsoft.com/office/drawing/2014/main" id="{10E68804-69F8-4D6C-B74F-FAA94EB6462E}"/>
                </a:ext>
              </a:extLst>
            </p:cNvPr>
            <p:cNvSpPr/>
            <p:nvPr/>
          </p:nvSpPr>
          <p:spPr>
            <a:xfrm rot="5400000">
              <a:off x="10089032"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37" name="Gruppieren 136">
            <a:extLst>
              <a:ext uri="{FF2B5EF4-FFF2-40B4-BE49-F238E27FC236}">
                <a16:creationId xmlns:a16="http://schemas.microsoft.com/office/drawing/2014/main" id="{A149EC7C-0D82-4B2E-AE5D-0B80D2DB17F7}"/>
              </a:ext>
            </a:extLst>
          </p:cNvPr>
          <p:cNvGrpSpPr/>
          <p:nvPr/>
        </p:nvGrpSpPr>
        <p:grpSpPr>
          <a:xfrm>
            <a:off x="10952836" y="1214579"/>
            <a:ext cx="2616323" cy="3224684"/>
            <a:chOff x="3352095" y="2329526"/>
            <a:chExt cx="3116700" cy="3224684"/>
          </a:xfrm>
        </p:grpSpPr>
        <p:sp>
          <p:nvSpPr>
            <p:cNvPr id="138" name="Rechteck 137">
              <a:extLst>
                <a:ext uri="{FF2B5EF4-FFF2-40B4-BE49-F238E27FC236}">
                  <a16:creationId xmlns:a16="http://schemas.microsoft.com/office/drawing/2014/main" id="{2264BFB1-0451-46DE-BEAA-43FA9DE82CAB}"/>
                </a:ext>
              </a:extLst>
            </p:cNvPr>
            <p:cNvSpPr/>
            <p:nvPr/>
          </p:nvSpPr>
          <p:spPr>
            <a:xfrm>
              <a:off x="3352095" y="2329526"/>
              <a:ext cx="311582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9" name="Pfeil: Fünfeck 138">
              <a:extLst>
                <a:ext uri="{FF2B5EF4-FFF2-40B4-BE49-F238E27FC236}">
                  <a16:creationId xmlns:a16="http://schemas.microsoft.com/office/drawing/2014/main" id="{84CF0ADB-3F62-426A-B015-111A67C28CEC}"/>
                </a:ext>
              </a:extLst>
            </p:cNvPr>
            <p:cNvSpPr/>
            <p:nvPr/>
          </p:nvSpPr>
          <p:spPr>
            <a:xfrm rot="5400000">
              <a:off x="4408017" y="3493433"/>
              <a:ext cx="1005735" cy="3115820"/>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grpSp>
        <p:nvGrpSpPr>
          <p:cNvPr id="160" name="Gruppieren 159">
            <a:extLst>
              <a:ext uri="{FF2B5EF4-FFF2-40B4-BE49-F238E27FC236}">
                <a16:creationId xmlns:a16="http://schemas.microsoft.com/office/drawing/2014/main" id="{A97F7D6A-32B8-4598-A9E6-2900E17F5D74}"/>
              </a:ext>
            </a:extLst>
          </p:cNvPr>
          <p:cNvGrpSpPr/>
          <p:nvPr/>
        </p:nvGrpSpPr>
        <p:grpSpPr>
          <a:xfrm>
            <a:off x="13558203" y="3858051"/>
            <a:ext cx="2646805" cy="2579651"/>
            <a:chOff x="9030840" y="2021548"/>
            <a:chExt cx="3153013" cy="2579651"/>
          </a:xfrm>
        </p:grpSpPr>
        <p:sp>
          <p:nvSpPr>
            <p:cNvPr id="226" name="Rechteck 225">
              <a:extLst>
                <a:ext uri="{FF2B5EF4-FFF2-40B4-BE49-F238E27FC236}">
                  <a16:creationId xmlns:a16="http://schemas.microsoft.com/office/drawing/2014/main" id="{5C78A8A4-9778-45C2-8E07-9E189A234D65}"/>
                </a:ext>
              </a:extLst>
            </p:cNvPr>
            <p:cNvSpPr/>
            <p:nvPr/>
          </p:nvSpPr>
          <p:spPr>
            <a:xfrm>
              <a:off x="9068033" y="2024150"/>
              <a:ext cx="3115820" cy="25770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27" name="Pfeil: Fünfeck 226">
              <a:extLst>
                <a:ext uri="{FF2B5EF4-FFF2-40B4-BE49-F238E27FC236}">
                  <a16:creationId xmlns:a16="http://schemas.microsoft.com/office/drawing/2014/main" id="{78BD5732-A885-4ECC-BB33-8642F15F7CF9}"/>
                </a:ext>
              </a:extLst>
            </p:cNvPr>
            <p:cNvSpPr/>
            <p:nvPr/>
          </p:nvSpPr>
          <p:spPr>
            <a:xfrm rot="5400000">
              <a:off x="10085882"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223" name="Gruppieren 222">
            <a:extLst>
              <a:ext uri="{FF2B5EF4-FFF2-40B4-BE49-F238E27FC236}">
                <a16:creationId xmlns:a16="http://schemas.microsoft.com/office/drawing/2014/main" id="{2511E39E-FAB0-4B0B-B349-F56F29527727}"/>
              </a:ext>
            </a:extLst>
          </p:cNvPr>
          <p:cNvGrpSpPr/>
          <p:nvPr/>
        </p:nvGrpSpPr>
        <p:grpSpPr>
          <a:xfrm>
            <a:off x="13557835" y="1214579"/>
            <a:ext cx="2616321" cy="3224685"/>
            <a:chOff x="3348946" y="2329526"/>
            <a:chExt cx="3116699" cy="3224685"/>
          </a:xfrm>
        </p:grpSpPr>
        <p:sp>
          <p:nvSpPr>
            <p:cNvPr id="224" name="Rechteck 223">
              <a:extLst>
                <a:ext uri="{FF2B5EF4-FFF2-40B4-BE49-F238E27FC236}">
                  <a16:creationId xmlns:a16="http://schemas.microsoft.com/office/drawing/2014/main" id="{039DF307-023E-444C-A7C3-12AF915B3011}"/>
                </a:ext>
              </a:extLst>
            </p:cNvPr>
            <p:cNvSpPr/>
            <p:nvPr/>
          </p:nvSpPr>
          <p:spPr>
            <a:xfrm>
              <a:off x="3348946" y="2329526"/>
              <a:ext cx="3115820" cy="22189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25" name="Pfeil: Fünfeck 224">
              <a:extLst>
                <a:ext uri="{FF2B5EF4-FFF2-40B4-BE49-F238E27FC236}">
                  <a16:creationId xmlns:a16="http://schemas.microsoft.com/office/drawing/2014/main" id="{C48EBA29-4037-433D-AB7C-4A458FF88DFF}"/>
                </a:ext>
              </a:extLst>
            </p:cNvPr>
            <p:cNvSpPr/>
            <p:nvPr/>
          </p:nvSpPr>
          <p:spPr>
            <a:xfrm rot="5400000">
              <a:off x="4404867" y="3493433"/>
              <a:ext cx="1005735" cy="3115821"/>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reflektieren</a:t>
            </a:r>
            <a:endParaRPr lang="de-DE" sz="2100" dirty="0">
              <a:latin typeface="Work Sans" panose="00000500000000000000" pitchFamily="50" charset="0"/>
              <a:cs typeface="Arial" panose="020B0604020202020204" pitchFamily="34" charset="0"/>
            </a:endParaRPr>
          </a:p>
        </p:txBody>
      </p:sp>
      <p:grpSp>
        <p:nvGrpSpPr>
          <p:cNvPr id="229" name="Gruppieren 228">
            <a:extLst>
              <a:ext uri="{FF2B5EF4-FFF2-40B4-BE49-F238E27FC236}">
                <a16:creationId xmlns:a16="http://schemas.microsoft.com/office/drawing/2014/main" id="{D6B85B97-FFE5-4CAD-91D2-28DEC9A1929F}"/>
              </a:ext>
            </a:extLst>
          </p:cNvPr>
          <p:cNvGrpSpPr/>
          <p:nvPr/>
        </p:nvGrpSpPr>
        <p:grpSpPr>
          <a:xfrm>
            <a:off x="16165851" y="3858051"/>
            <a:ext cx="2663739" cy="2579650"/>
            <a:chOff x="9030840" y="2021548"/>
            <a:chExt cx="3173185" cy="2579650"/>
          </a:xfrm>
        </p:grpSpPr>
        <p:sp>
          <p:nvSpPr>
            <p:cNvPr id="233" name="Rechteck 232">
              <a:extLst>
                <a:ext uri="{FF2B5EF4-FFF2-40B4-BE49-F238E27FC236}">
                  <a16:creationId xmlns:a16="http://schemas.microsoft.com/office/drawing/2014/main" id="{847DE715-752F-42AD-BDF7-56B2B7C03C94}"/>
                </a:ext>
              </a:extLst>
            </p:cNvPr>
            <p:cNvSpPr/>
            <p:nvPr/>
          </p:nvSpPr>
          <p:spPr>
            <a:xfrm>
              <a:off x="9088205" y="2024149"/>
              <a:ext cx="3115820" cy="25770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34" name="Pfeil: Fünfeck 233">
              <a:extLst>
                <a:ext uri="{FF2B5EF4-FFF2-40B4-BE49-F238E27FC236}">
                  <a16:creationId xmlns:a16="http://schemas.microsoft.com/office/drawing/2014/main" id="{D65CC701-19F0-4F20-B301-6A5F0F5DBCEB}"/>
                </a:ext>
              </a:extLst>
            </p:cNvPr>
            <p:cNvSpPr/>
            <p:nvPr/>
          </p:nvSpPr>
          <p:spPr>
            <a:xfrm rot="5400000">
              <a:off x="10085882" y="966506"/>
              <a:ext cx="1005735" cy="3115820"/>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230" name="Gruppieren 229">
            <a:extLst>
              <a:ext uri="{FF2B5EF4-FFF2-40B4-BE49-F238E27FC236}">
                <a16:creationId xmlns:a16="http://schemas.microsoft.com/office/drawing/2014/main" id="{1507DF74-A237-43F1-BA3A-AD55497C77D1}"/>
              </a:ext>
            </a:extLst>
          </p:cNvPr>
          <p:cNvGrpSpPr/>
          <p:nvPr/>
        </p:nvGrpSpPr>
        <p:grpSpPr>
          <a:xfrm>
            <a:off x="16165483" y="1214579"/>
            <a:ext cx="2616323" cy="3224684"/>
            <a:chOff x="3348946" y="2329526"/>
            <a:chExt cx="3116700" cy="3224684"/>
          </a:xfrm>
        </p:grpSpPr>
        <p:sp>
          <p:nvSpPr>
            <p:cNvPr id="231" name="Rechteck 230">
              <a:extLst>
                <a:ext uri="{FF2B5EF4-FFF2-40B4-BE49-F238E27FC236}">
                  <a16:creationId xmlns:a16="http://schemas.microsoft.com/office/drawing/2014/main" id="{A56B5EED-C0C1-4BC5-BB13-4031EE713110}"/>
                </a:ext>
              </a:extLst>
            </p:cNvPr>
            <p:cNvSpPr/>
            <p:nvPr/>
          </p:nvSpPr>
          <p:spPr>
            <a:xfrm>
              <a:off x="3348946" y="2329526"/>
              <a:ext cx="3115820" cy="2218949"/>
            </a:xfrm>
            <a:prstGeom prst="rect">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32" name="Pfeil: Fünfeck 231">
              <a:extLst>
                <a:ext uri="{FF2B5EF4-FFF2-40B4-BE49-F238E27FC236}">
                  <a16:creationId xmlns:a16="http://schemas.microsoft.com/office/drawing/2014/main" id="{7379445C-BECB-441D-914A-C1B7735028CD}"/>
                </a:ext>
              </a:extLst>
            </p:cNvPr>
            <p:cNvSpPr/>
            <p:nvPr/>
          </p:nvSpPr>
          <p:spPr>
            <a:xfrm rot="5400000">
              <a:off x="4404868" y="3493433"/>
              <a:ext cx="1005735" cy="3115820"/>
            </a:xfrm>
            <a:prstGeom prst="homePlate">
              <a:avLst/>
            </a:prstGeom>
            <a:solidFill>
              <a:schemeClr val="accent4">
                <a:lumMod val="40000"/>
                <a:lumOff val="6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sp>
        <p:nvSpPr>
          <p:cNvPr id="82" name="Pfeil: Fünfeck 81">
            <a:extLst>
              <a:ext uri="{FF2B5EF4-FFF2-40B4-BE49-F238E27FC236}">
                <a16:creationId xmlns:a16="http://schemas.microsoft.com/office/drawing/2014/main" id="{E1992A17-3E97-4540-B1CA-0B844180243D}"/>
              </a:ext>
            </a:extLst>
          </p:cNvPr>
          <p:cNvSpPr/>
          <p:nvPr/>
        </p:nvSpPr>
        <p:spPr>
          <a:xfrm rot="5400000">
            <a:off x="19569326"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3" name="Rechteck 82">
            <a:extLst>
              <a:ext uri="{FF2B5EF4-FFF2-40B4-BE49-F238E27FC236}">
                <a16:creationId xmlns:a16="http://schemas.microsoft.com/office/drawing/2014/main" id="{AC8208B2-0617-48A9-B4EF-E82AA755DE05}"/>
              </a:ext>
            </a:extLst>
          </p:cNvPr>
          <p:cNvSpPr/>
          <p:nvPr/>
        </p:nvSpPr>
        <p:spPr>
          <a:xfrm>
            <a:off x="18795726" y="1200849"/>
            <a:ext cx="2617200" cy="2218949"/>
          </a:xfrm>
          <a:prstGeom prst="rect">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4" name="Pfeil: Fünfeck 83">
            <a:extLst>
              <a:ext uri="{FF2B5EF4-FFF2-40B4-BE49-F238E27FC236}">
                <a16:creationId xmlns:a16="http://schemas.microsoft.com/office/drawing/2014/main" id="{A33C720A-81BD-46B0-9B0C-65BD888163A7}"/>
              </a:ext>
            </a:extLst>
          </p:cNvPr>
          <p:cNvSpPr/>
          <p:nvPr/>
        </p:nvSpPr>
        <p:spPr>
          <a:xfrm rot="5400000">
            <a:off x="19601459" y="2614067"/>
            <a:ext cx="1005735" cy="2617200"/>
          </a:xfrm>
          <a:prstGeom prst="homePlate">
            <a:avLst/>
          </a:prstGeom>
          <a:solidFill>
            <a:srgbClr val="C4E7E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präsentieren</a:t>
            </a:r>
            <a:endParaRPr lang="de-DE" sz="2100" dirty="0">
              <a:latin typeface="Work Sans" panose="00000500000000000000" pitchFamily="50" charset="0"/>
              <a:cs typeface="Arial" panose="020B0604020202020204" pitchFamily="34" charset="0"/>
            </a:endParaRPr>
          </a:p>
        </p:txBody>
      </p:sp>
      <p:sp>
        <p:nvSpPr>
          <p:cNvPr id="9" name="Textfeld 8">
            <a:extLst>
              <a:ext uri="{FF2B5EF4-FFF2-40B4-BE49-F238E27FC236}">
                <a16:creationId xmlns:a16="http://schemas.microsoft.com/office/drawing/2014/main" id="{3AD337CC-0394-4E64-BF59-6C982CE86FDF}"/>
              </a:ext>
            </a:extLst>
          </p:cNvPr>
          <p:cNvSpPr txBox="1"/>
          <p:nvPr/>
        </p:nvSpPr>
        <p:spPr>
          <a:xfrm>
            <a:off x="496821" y="5226993"/>
            <a:ext cx="2607794"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sp>
        <p:nvSpPr>
          <p:cNvPr id="145" name="Textfeld 144">
            <a:extLst>
              <a:ext uri="{FF2B5EF4-FFF2-40B4-BE49-F238E27FC236}">
                <a16:creationId xmlns:a16="http://schemas.microsoft.com/office/drawing/2014/main" id="{D5E4DF1C-D106-4DC9-B6B5-FE9A4CC5BE70}"/>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65" name="Grafik 64">
            <a:extLst>
              <a:ext uri="{FF2B5EF4-FFF2-40B4-BE49-F238E27FC236}">
                <a16:creationId xmlns:a16="http://schemas.microsoft.com/office/drawing/2014/main" id="{8DB075A9-BEAB-490A-970D-77E564E820B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7966" y="1514861"/>
            <a:ext cx="2211266" cy="2398225"/>
          </a:xfrm>
          <a:prstGeom prst="rect">
            <a:avLst/>
          </a:prstGeom>
        </p:spPr>
      </p:pic>
      <p:pic>
        <p:nvPicPr>
          <p:cNvPr id="66" name="Grafik 65">
            <a:extLst>
              <a:ext uri="{FF2B5EF4-FFF2-40B4-BE49-F238E27FC236}">
                <a16:creationId xmlns:a16="http://schemas.microsoft.com/office/drawing/2014/main" id="{F8F1CFB6-B69A-4D1C-A215-F16EDCC96C6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91408" y="1514861"/>
            <a:ext cx="2290491" cy="2484148"/>
          </a:xfrm>
          <a:prstGeom prst="rect">
            <a:avLst/>
          </a:prstGeom>
        </p:spPr>
      </p:pic>
      <p:pic>
        <p:nvPicPr>
          <p:cNvPr id="67" name="Grafik 66">
            <a:extLst>
              <a:ext uri="{FF2B5EF4-FFF2-40B4-BE49-F238E27FC236}">
                <a16:creationId xmlns:a16="http://schemas.microsoft.com/office/drawing/2014/main" id="{BE56D304-F003-4F2C-BC86-56EA2FE8886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77729" y="1432645"/>
            <a:ext cx="2567120" cy="2423778"/>
          </a:xfrm>
          <a:prstGeom prst="rect">
            <a:avLst/>
          </a:prstGeom>
        </p:spPr>
      </p:pic>
      <p:pic>
        <p:nvPicPr>
          <p:cNvPr id="68" name="Grafik 67">
            <a:extLst>
              <a:ext uri="{FF2B5EF4-FFF2-40B4-BE49-F238E27FC236}">
                <a16:creationId xmlns:a16="http://schemas.microsoft.com/office/drawing/2014/main" id="{324A6D92-151F-4762-BA4E-CA541964195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07888" y="1502690"/>
            <a:ext cx="2291129" cy="2576870"/>
          </a:xfrm>
          <a:prstGeom prst="rect">
            <a:avLst/>
          </a:prstGeom>
        </p:spPr>
      </p:pic>
      <p:pic>
        <p:nvPicPr>
          <p:cNvPr id="69" name="Grafik 68">
            <a:extLst>
              <a:ext uri="{FF2B5EF4-FFF2-40B4-BE49-F238E27FC236}">
                <a16:creationId xmlns:a16="http://schemas.microsoft.com/office/drawing/2014/main" id="{31E59245-4785-4640-8937-B9304C0BF39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70" name="Grafik 69">
            <a:extLst>
              <a:ext uri="{FF2B5EF4-FFF2-40B4-BE49-F238E27FC236}">
                <a16:creationId xmlns:a16="http://schemas.microsoft.com/office/drawing/2014/main" id="{D3DCA991-A269-4EC6-A607-9070F0A21DD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71" name="Grafik 70">
            <a:extLst>
              <a:ext uri="{FF2B5EF4-FFF2-40B4-BE49-F238E27FC236}">
                <a16:creationId xmlns:a16="http://schemas.microsoft.com/office/drawing/2014/main" id="{7961B17C-B669-4580-B00C-74D49913E62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72" name="Grafik 71">
            <a:extLst>
              <a:ext uri="{FF2B5EF4-FFF2-40B4-BE49-F238E27FC236}">
                <a16:creationId xmlns:a16="http://schemas.microsoft.com/office/drawing/2014/main" id="{8E7B076F-20EE-4E55-B9AA-D581E01F02D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225557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 name="Gruppieren 149">
            <a:extLst>
              <a:ext uri="{FF2B5EF4-FFF2-40B4-BE49-F238E27FC236}">
                <a16:creationId xmlns:a16="http://schemas.microsoft.com/office/drawing/2014/main" id="{5E6E7978-2468-4F43-A104-2E3B7AC1238D}"/>
              </a:ext>
            </a:extLst>
          </p:cNvPr>
          <p:cNvGrpSpPr/>
          <p:nvPr/>
        </p:nvGrpSpPr>
        <p:grpSpPr>
          <a:xfrm>
            <a:off x="16162918" y="1222056"/>
            <a:ext cx="2616323" cy="5206190"/>
            <a:chOff x="3443982" y="1431708"/>
            <a:chExt cx="3116699" cy="5206190"/>
          </a:xfrm>
          <a:solidFill>
            <a:schemeClr val="bg1"/>
          </a:solidFill>
        </p:grpSpPr>
        <p:grpSp>
          <p:nvGrpSpPr>
            <p:cNvPr id="153" name="Gruppieren 152">
              <a:extLst>
                <a:ext uri="{FF2B5EF4-FFF2-40B4-BE49-F238E27FC236}">
                  <a16:creationId xmlns:a16="http://schemas.microsoft.com/office/drawing/2014/main" id="{293A79B1-64C8-420A-8A63-8005A859E1E7}"/>
                </a:ext>
              </a:extLst>
            </p:cNvPr>
            <p:cNvGrpSpPr/>
            <p:nvPr/>
          </p:nvGrpSpPr>
          <p:grpSpPr>
            <a:xfrm>
              <a:off x="3444420" y="4060849"/>
              <a:ext cx="3115821" cy="2577049"/>
              <a:chOff x="9085053" y="2003368"/>
              <a:chExt cx="3115821" cy="2577049"/>
            </a:xfrm>
            <a:grpFill/>
          </p:grpSpPr>
          <p:sp>
            <p:nvSpPr>
              <p:cNvPr id="157" name="Rechteck 156">
                <a:extLst>
                  <a:ext uri="{FF2B5EF4-FFF2-40B4-BE49-F238E27FC236}">
                    <a16:creationId xmlns:a16="http://schemas.microsoft.com/office/drawing/2014/main" id="{9165B1F8-1A4E-4563-83D5-95AE9389ECA9}"/>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54" name="Gruppieren 153">
              <a:extLst>
                <a:ext uri="{FF2B5EF4-FFF2-40B4-BE49-F238E27FC236}">
                  <a16:creationId xmlns:a16="http://schemas.microsoft.com/office/drawing/2014/main" id="{A2AF4A9D-FC13-486F-9EE9-36A4D229FB54}"/>
                </a:ext>
              </a:extLst>
            </p:cNvPr>
            <p:cNvGrpSpPr/>
            <p:nvPr/>
          </p:nvGrpSpPr>
          <p:grpSpPr>
            <a:xfrm>
              <a:off x="3443982" y="1431708"/>
              <a:ext cx="3116699" cy="3228534"/>
              <a:chOff x="3403159" y="2325677"/>
              <a:chExt cx="3116699" cy="3228534"/>
            </a:xfrm>
            <a:grpFill/>
          </p:grpSpPr>
          <p:sp>
            <p:nvSpPr>
              <p:cNvPr id="155" name="Rechteck 154">
                <a:extLst>
                  <a:ext uri="{FF2B5EF4-FFF2-40B4-BE49-F238E27FC236}">
                    <a16:creationId xmlns:a16="http://schemas.microsoft.com/office/drawing/2014/main" id="{DD37BC53-71DA-4AD9-8907-D032D606B0A9}"/>
                  </a:ext>
                </a:extLst>
              </p:cNvPr>
              <p:cNvSpPr/>
              <p:nvPr/>
            </p:nvSpPr>
            <p:spPr>
              <a:xfrm>
                <a:off x="3403159" y="2325677"/>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4" name="Gruppieren 93">
            <a:extLst>
              <a:ext uri="{FF2B5EF4-FFF2-40B4-BE49-F238E27FC236}">
                <a16:creationId xmlns:a16="http://schemas.microsoft.com/office/drawing/2014/main" id="{7682C10D-4A79-4275-819C-B237B062B111}"/>
              </a:ext>
            </a:extLst>
          </p:cNvPr>
          <p:cNvGrpSpPr/>
          <p:nvPr/>
        </p:nvGrpSpPr>
        <p:grpSpPr>
          <a:xfrm>
            <a:off x="5710147" y="1214576"/>
            <a:ext cx="2616323" cy="5202341"/>
            <a:chOff x="3443982" y="1435557"/>
            <a:chExt cx="3116699" cy="5202341"/>
          </a:xfrm>
          <a:solidFill>
            <a:schemeClr val="bg1"/>
          </a:solidFill>
        </p:grpSpPr>
        <p:grpSp>
          <p:nvGrpSpPr>
            <p:cNvPr id="97" name="Gruppieren 96">
              <a:extLst>
                <a:ext uri="{FF2B5EF4-FFF2-40B4-BE49-F238E27FC236}">
                  <a16:creationId xmlns:a16="http://schemas.microsoft.com/office/drawing/2014/main" id="{A96B1112-09E9-4181-A66B-3FD8FBF264C2}"/>
                </a:ext>
              </a:extLst>
            </p:cNvPr>
            <p:cNvGrpSpPr/>
            <p:nvPr/>
          </p:nvGrpSpPr>
          <p:grpSpPr>
            <a:xfrm>
              <a:off x="3444420" y="4060849"/>
              <a:ext cx="3115821" cy="2577049"/>
              <a:chOff x="9085053" y="2003368"/>
              <a:chExt cx="3115821" cy="2577049"/>
            </a:xfrm>
            <a:grpFill/>
          </p:grpSpPr>
          <p:sp>
            <p:nvSpPr>
              <p:cNvPr id="101" name="Rechteck 100">
                <a:extLst>
                  <a:ext uri="{FF2B5EF4-FFF2-40B4-BE49-F238E27FC236}">
                    <a16:creationId xmlns:a16="http://schemas.microsoft.com/office/drawing/2014/main" id="{ED37D881-93BD-4DC9-A2E3-F0237784D1C0}"/>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98" name="Gruppieren 97">
              <a:extLst>
                <a:ext uri="{FF2B5EF4-FFF2-40B4-BE49-F238E27FC236}">
                  <a16:creationId xmlns:a16="http://schemas.microsoft.com/office/drawing/2014/main" id="{B1AB5648-764C-46FD-BE03-713339BB45EE}"/>
                </a:ext>
              </a:extLst>
            </p:cNvPr>
            <p:cNvGrpSpPr/>
            <p:nvPr/>
          </p:nvGrpSpPr>
          <p:grpSpPr>
            <a:xfrm>
              <a:off x="3443982" y="1435557"/>
              <a:ext cx="3116699" cy="3224685"/>
              <a:chOff x="3403159" y="2329526"/>
              <a:chExt cx="3116699" cy="3224685"/>
            </a:xfrm>
            <a:grpFill/>
          </p:grpSpPr>
          <p:sp>
            <p:nvSpPr>
              <p:cNvPr id="99" name="Rechteck 98">
                <a:extLst>
                  <a:ext uri="{FF2B5EF4-FFF2-40B4-BE49-F238E27FC236}">
                    <a16:creationId xmlns:a16="http://schemas.microsoft.com/office/drawing/2014/main" id="{3AC3A514-85AE-4849-8044-FDB189B97AC1}"/>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5723244"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39" name="Gruppieren 138">
            <a:extLst>
              <a:ext uri="{FF2B5EF4-FFF2-40B4-BE49-F238E27FC236}">
                <a16:creationId xmlns:a16="http://schemas.microsoft.com/office/drawing/2014/main" id="{F505CE6E-247C-478C-A027-F32C018382E3}"/>
              </a:ext>
            </a:extLst>
          </p:cNvPr>
          <p:cNvGrpSpPr/>
          <p:nvPr/>
        </p:nvGrpSpPr>
        <p:grpSpPr>
          <a:xfrm>
            <a:off x="8322719" y="1214576"/>
            <a:ext cx="2616323" cy="5202341"/>
            <a:chOff x="3443982" y="1435557"/>
            <a:chExt cx="3116699" cy="5202341"/>
          </a:xfrm>
          <a:solidFill>
            <a:schemeClr val="bg1"/>
          </a:solidFill>
        </p:grpSpPr>
        <p:grpSp>
          <p:nvGrpSpPr>
            <p:cNvPr id="166" name="Gruppieren 165">
              <a:extLst>
                <a:ext uri="{FF2B5EF4-FFF2-40B4-BE49-F238E27FC236}">
                  <a16:creationId xmlns:a16="http://schemas.microsoft.com/office/drawing/2014/main" id="{7E7065D4-DAEB-4661-80D5-B2596584CDB7}"/>
                </a:ext>
              </a:extLst>
            </p:cNvPr>
            <p:cNvGrpSpPr/>
            <p:nvPr/>
          </p:nvGrpSpPr>
          <p:grpSpPr>
            <a:xfrm>
              <a:off x="3444420" y="4060849"/>
              <a:ext cx="3115821" cy="2577049"/>
              <a:chOff x="9085053" y="2003368"/>
              <a:chExt cx="3115821" cy="2577049"/>
            </a:xfrm>
            <a:grpFill/>
          </p:grpSpPr>
          <p:sp>
            <p:nvSpPr>
              <p:cNvPr id="170" name="Rechteck 169">
                <a:extLst>
                  <a:ext uri="{FF2B5EF4-FFF2-40B4-BE49-F238E27FC236}">
                    <a16:creationId xmlns:a16="http://schemas.microsoft.com/office/drawing/2014/main" id="{61AF763B-E0A2-4822-8D4C-E456263F2878}"/>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67" name="Gruppieren 166">
              <a:extLst>
                <a:ext uri="{FF2B5EF4-FFF2-40B4-BE49-F238E27FC236}">
                  <a16:creationId xmlns:a16="http://schemas.microsoft.com/office/drawing/2014/main" id="{9B6E25EA-8CFA-4BA6-BF8C-F68591C053EE}"/>
                </a:ext>
              </a:extLst>
            </p:cNvPr>
            <p:cNvGrpSpPr/>
            <p:nvPr/>
          </p:nvGrpSpPr>
          <p:grpSpPr>
            <a:xfrm>
              <a:off x="3443982" y="1435557"/>
              <a:ext cx="3116699" cy="3224685"/>
              <a:chOff x="3403159" y="2329526"/>
              <a:chExt cx="3116699" cy="3224685"/>
            </a:xfrm>
            <a:grpFill/>
          </p:grpSpPr>
          <p:sp>
            <p:nvSpPr>
              <p:cNvPr id="168" name="Rechteck 167">
                <a:extLst>
                  <a:ext uri="{FF2B5EF4-FFF2-40B4-BE49-F238E27FC236}">
                    <a16:creationId xmlns:a16="http://schemas.microsoft.com/office/drawing/2014/main" id="{C5C30D02-F4A0-44CF-A1BE-C8E91DF7DBED}"/>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40" name="Gerader Verbinder 139">
            <a:extLst>
              <a:ext uri="{FF2B5EF4-FFF2-40B4-BE49-F238E27FC236}">
                <a16:creationId xmlns:a16="http://schemas.microsoft.com/office/drawing/2014/main" id="{F21DBF2A-632E-4EEF-9939-E4C65FC03442}"/>
              </a:ext>
            </a:extLst>
          </p:cNvPr>
          <p:cNvCxnSpPr>
            <a:cxnSpLocks/>
          </p:cNvCxnSpPr>
          <p:nvPr/>
        </p:nvCxnSpPr>
        <p:spPr>
          <a:xfrm>
            <a:off x="833581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9" name="Gruppieren 118">
            <a:extLst>
              <a:ext uri="{FF2B5EF4-FFF2-40B4-BE49-F238E27FC236}">
                <a16:creationId xmlns:a16="http://schemas.microsoft.com/office/drawing/2014/main" id="{45446817-6432-4D69-BBD7-4A7430EECA6F}"/>
              </a:ext>
            </a:extLst>
          </p:cNvPr>
          <p:cNvGrpSpPr/>
          <p:nvPr/>
        </p:nvGrpSpPr>
        <p:grpSpPr>
          <a:xfrm>
            <a:off x="10935654" y="1222058"/>
            <a:ext cx="2616323" cy="5206190"/>
            <a:chOff x="3443982" y="1431708"/>
            <a:chExt cx="3116699" cy="5206190"/>
          </a:xfrm>
          <a:solidFill>
            <a:schemeClr val="bg1"/>
          </a:solidFill>
        </p:grpSpPr>
        <p:grpSp>
          <p:nvGrpSpPr>
            <p:cNvPr id="142" name="Gruppieren 141">
              <a:extLst>
                <a:ext uri="{FF2B5EF4-FFF2-40B4-BE49-F238E27FC236}">
                  <a16:creationId xmlns:a16="http://schemas.microsoft.com/office/drawing/2014/main" id="{7CCFED82-6FA2-4E66-9BF9-49B8E68874D2}"/>
                </a:ext>
              </a:extLst>
            </p:cNvPr>
            <p:cNvGrpSpPr/>
            <p:nvPr/>
          </p:nvGrpSpPr>
          <p:grpSpPr>
            <a:xfrm>
              <a:off x="3444420" y="4060849"/>
              <a:ext cx="3115821" cy="2577049"/>
              <a:chOff x="9085053" y="2003368"/>
              <a:chExt cx="3115821" cy="2577049"/>
            </a:xfrm>
            <a:grpFill/>
          </p:grpSpPr>
          <p:sp>
            <p:nvSpPr>
              <p:cNvPr id="146" name="Rechteck 145">
                <a:extLst>
                  <a:ext uri="{FF2B5EF4-FFF2-40B4-BE49-F238E27FC236}">
                    <a16:creationId xmlns:a16="http://schemas.microsoft.com/office/drawing/2014/main" id="{1AEC38E7-F6F7-4550-A240-FAC216F7B0AE}"/>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43" name="Gruppieren 142">
              <a:extLst>
                <a:ext uri="{FF2B5EF4-FFF2-40B4-BE49-F238E27FC236}">
                  <a16:creationId xmlns:a16="http://schemas.microsoft.com/office/drawing/2014/main" id="{69832EB0-9E8D-4941-993C-A482E2FB40B9}"/>
                </a:ext>
              </a:extLst>
            </p:cNvPr>
            <p:cNvGrpSpPr/>
            <p:nvPr/>
          </p:nvGrpSpPr>
          <p:grpSpPr>
            <a:xfrm>
              <a:off x="3443982" y="1431708"/>
              <a:ext cx="3116699" cy="3228534"/>
              <a:chOff x="3403159" y="2325677"/>
              <a:chExt cx="3116699" cy="3228534"/>
            </a:xfrm>
            <a:grpFill/>
          </p:grpSpPr>
          <p:sp>
            <p:nvSpPr>
              <p:cNvPr id="144" name="Rechteck 143">
                <a:extLst>
                  <a:ext uri="{FF2B5EF4-FFF2-40B4-BE49-F238E27FC236}">
                    <a16:creationId xmlns:a16="http://schemas.microsoft.com/office/drawing/2014/main" id="{B1C2C457-9FFA-4C2A-94D1-7A151DABF644}"/>
                  </a:ext>
                </a:extLst>
              </p:cNvPr>
              <p:cNvSpPr/>
              <p:nvPr/>
            </p:nvSpPr>
            <p:spPr>
              <a:xfrm>
                <a:off x="3403159" y="2325677"/>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20" name="Gerader Verbinder 119">
            <a:extLst>
              <a:ext uri="{FF2B5EF4-FFF2-40B4-BE49-F238E27FC236}">
                <a16:creationId xmlns:a16="http://schemas.microsoft.com/office/drawing/2014/main" id="{985404F5-0AFB-4421-8E56-87CBCB95D612}"/>
              </a:ext>
            </a:extLst>
          </p:cNvPr>
          <p:cNvCxnSpPr>
            <a:cxnSpLocks/>
          </p:cNvCxnSpPr>
          <p:nvPr/>
        </p:nvCxnSpPr>
        <p:spPr>
          <a:xfrm>
            <a:off x="10948751" y="3444856"/>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2915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73" name="Gruppieren 172">
            <a:extLst>
              <a:ext uri="{FF2B5EF4-FFF2-40B4-BE49-F238E27FC236}">
                <a16:creationId xmlns:a16="http://schemas.microsoft.com/office/drawing/2014/main" id="{5DBF07E6-26FE-4C93-870E-06E701798C67}"/>
              </a:ext>
            </a:extLst>
          </p:cNvPr>
          <p:cNvGrpSpPr/>
          <p:nvPr/>
        </p:nvGrpSpPr>
        <p:grpSpPr>
          <a:xfrm>
            <a:off x="13547869" y="1214576"/>
            <a:ext cx="2616323" cy="5202341"/>
            <a:chOff x="3443982" y="1435557"/>
            <a:chExt cx="3116699" cy="5202341"/>
          </a:xfrm>
          <a:solidFill>
            <a:schemeClr val="bg1"/>
          </a:solidFill>
        </p:grpSpPr>
        <p:grpSp>
          <p:nvGrpSpPr>
            <p:cNvPr id="176" name="Gruppieren 175">
              <a:extLst>
                <a:ext uri="{FF2B5EF4-FFF2-40B4-BE49-F238E27FC236}">
                  <a16:creationId xmlns:a16="http://schemas.microsoft.com/office/drawing/2014/main" id="{F1E46CE6-068A-49E5-8B60-F17DB30ABBEE}"/>
                </a:ext>
              </a:extLst>
            </p:cNvPr>
            <p:cNvGrpSpPr/>
            <p:nvPr/>
          </p:nvGrpSpPr>
          <p:grpSpPr>
            <a:xfrm>
              <a:off x="3444420" y="4060849"/>
              <a:ext cx="3115821" cy="2577049"/>
              <a:chOff x="9085053" y="2003368"/>
              <a:chExt cx="3115821" cy="2577049"/>
            </a:xfrm>
            <a:grpFill/>
          </p:grpSpPr>
          <p:sp>
            <p:nvSpPr>
              <p:cNvPr id="180" name="Rechteck 179">
                <a:extLst>
                  <a:ext uri="{FF2B5EF4-FFF2-40B4-BE49-F238E27FC236}">
                    <a16:creationId xmlns:a16="http://schemas.microsoft.com/office/drawing/2014/main" id="{CE1F7410-CD26-42D3-AC5D-36065CC613D7}"/>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nvGrpSpPr>
            <p:cNvPr id="177" name="Gruppieren 176">
              <a:extLst>
                <a:ext uri="{FF2B5EF4-FFF2-40B4-BE49-F238E27FC236}">
                  <a16:creationId xmlns:a16="http://schemas.microsoft.com/office/drawing/2014/main" id="{5C7A5502-77D2-4B25-8E86-F6E2B4C459A4}"/>
                </a:ext>
              </a:extLst>
            </p:cNvPr>
            <p:cNvGrpSpPr/>
            <p:nvPr/>
          </p:nvGrpSpPr>
          <p:grpSpPr>
            <a:xfrm>
              <a:off x="3443982" y="1435557"/>
              <a:ext cx="3116699" cy="3224685"/>
              <a:chOff x="3403159" y="2329526"/>
              <a:chExt cx="3116699" cy="3224685"/>
            </a:xfrm>
            <a:grpFill/>
          </p:grpSpPr>
          <p:sp>
            <p:nvSpPr>
              <p:cNvPr id="178" name="Rechteck 177">
                <a:extLst>
                  <a:ext uri="{FF2B5EF4-FFF2-40B4-BE49-F238E27FC236}">
                    <a16:creationId xmlns:a16="http://schemas.microsoft.com/office/drawing/2014/main" id="{F86A2172-CCAC-42B7-81B8-6265C8A5C3DE}"/>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2" name="Gruppieren 121">
            <a:extLst>
              <a:ext uri="{FF2B5EF4-FFF2-40B4-BE49-F238E27FC236}">
                <a16:creationId xmlns:a16="http://schemas.microsoft.com/office/drawing/2014/main" id="{95837921-C27F-4BFE-928C-A7B0B2EC9616}"/>
              </a:ext>
            </a:extLst>
          </p:cNvPr>
          <p:cNvGrpSpPr/>
          <p:nvPr/>
        </p:nvGrpSpPr>
        <p:grpSpPr>
          <a:xfrm>
            <a:off x="3102393" y="1217782"/>
            <a:ext cx="2616323" cy="5206190"/>
            <a:chOff x="3443982" y="1452490"/>
            <a:chExt cx="3116699" cy="5206190"/>
          </a:xfrm>
          <a:solidFill>
            <a:schemeClr val="bg1"/>
          </a:solidFill>
        </p:grpSpPr>
        <p:grpSp>
          <p:nvGrpSpPr>
            <p:cNvPr id="125" name="Gruppieren 124">
              <a:extLst>
                <a:ext uri="{FF2B5EF4-FFF2-40B4-BE49-F238E27FC236}">
                  <a16:creationId xmlns:a16="http://schemas.microsoft.com/office/drawing/2014/main" id="{075DF083-A926-4360-9DB5-E815D9C6C6AE}"/>
                </a:ext>
              </a:extLst>
            </p:cNvPr>
            <p:cNvGrpSpPr/>
            <p:nvPr/>
          </p:nvGrpSpPr>
          <p:grpSpPr>
            <a:xfrm>
              <a:off x="3444420" y="4079029"/>
              <a:ext cx="3115821" cy="2579651"/>
              <a:chOff x="9085053" y="2021548"/>
              <a:chExt cx="3115821" cy="2579651"/>
            </a:xfrm>
            <a:grpFill/>
          </p:grpSpPr>
          <p:sp>
            <p:nvSpPr>
              <p:cNvPr id="136" name="Rechteck 135">
                <a:extLst>
                  <a:ext uri="{FF2B5EF4-FFF2-40B4-BE49-F238E27FC236}">
                    <a16:creationId xmlns:a16="http://schemas.microsoft.com/office/drawing/2014/main" id="{85C3284D-C32E-497B-B98D-A1FB998D0E26}"/>
                  </a:ext>
                </a:extLst>
              </p:cNvPr>
              <p:cNvSpPr/>
              <p:nvPr/>
            </p:nvSpPr>
            <p:spPr>
              <a:xfrm>
                <a:off x="9085054" y="2024150"/>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26" name="Gruppieren 125">
              <a:extLst>
                <a:ext uri="{FF2B5EF4-FFF2-40B4-BE49-F238E27FC236}">
                  <a16:creationId xmlns:a16="http://schemas.microsoft.com/office/drawing/2014/main" id="{EAA1F7EF-62C9-445C-A3AA-772EA57425B0}"/>
                </a:ext>
              </a:extLst>
            </p:cNvPr>
            <p:cNvGrpSpPr/>
            <p:nvPr/>
          </p:nvGrpSpPr>
          <p:grpSpPr>
            <a:xfrm>
              <a:off x="3443982" y="1452490"/>
              <a:ext cx="3116699" cy="3207752"/>
              <a:chOff x="3403159" y="2346459"/>
              <a:chExt cx="3116699" cy="3207752"/>
            </a:xfrm>
            <a:grpFill/>
          </p:grpSpPr>
          <p:sp>
            <p:nvSpPr>
              <p:cNvPr id="127" name="Rechteck 126">
                <a:extLst>
                  <a:ext uri="{FF2B5EF4-FFF2-40B4-BE49-F238E27FC236}">
                    <a16:creationId xmlns:a16="http://schemas.microsoft.com/office/drawing/2014/main" id="{554E231E-D264-4D03-BBF5-8D028FA872F4}"/>
                  </a:ext>
                </a:extLst>
              </p:cNvPr>
              <p:cNvSpPr/>
              <p:nvPr/>
            </p:nvSpPr>
            <p:spPr>
              <a:xfrm>
                <a:off x="3403159" y="2346459"/>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23" name="Gerader Verbinder 122">
            <a:extLst>
              <a:ext uri="{FF2B5EF4-FFF2-40B4-BE49-F238E27FC236}">
                <a16:creationId xmlns:a16="http://schemas.microsoft.com/office/drawing/2014/main" id="{4D4AF95E-9977-433D-A97F-B01219E39EF4}"/>
              </a:ext>
            </a:extLst>
          </p:cNvPr>
          <p:cNvCxnSpPr>
            <a:cxnSpLocks/>
          </p:cNvCxnSpPr>
          <p:nvPr/>
        </p:nvCxnSpPr>
        <p:spPr>
          <a:xfrm>
            <a:off x="3115490" y="3419798"/>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84" name="Gruppieren 183">
            <a:extLst>
              <a:ext uri="{FF2B5EF4-FFF2-40B4-BE49-F238E27FC236}">
                <a16:creationId xmlns:a16="http://schemas.microsoft.com/office/drawing/2014/main" id="{D0BEE329-6A3E-4E15-8BB2-170FC0727392}"/>
              </a:ext>
            </a:extLst>
          </p:cNvPr>
          <p:cNvGrpSpPr/>
          <p:nvPr/>
        </p:nvGrpSpPr>
        <p:grpSpPr>
          <a:xfrm>
            <a:off x="18769899" y="1214576"/>
            <a:ext cx="2616323" cy="5202341"/>
            <a:chOff x="3443982" y="1435557"/>
            <a:chExt cx="3116699" cy="5202341"/>
          </a:xfrm>
          <a:solidFill>
            <a:schemeClr val="bg1"/>
          </a:solidFill>
        </p:grpSpPr>
        <p:grpSp>
          <p:nvGrpSpPr>
            <p:cNvPr id="187" name="Gruppieren 186">
              <a:extLst>
                <a:ext uri="{FF2B5EF4-FFF2-40B4-BE49-F238E27FC236}">
                  <a16:creationId xmlns:a16="http://schemas.microsoft.com/office/drawing/2014/main" id="{AB85BBA7-6869-4FCB-A116-6CEA7060F90E}"/>
                </a:ext>
              </a:extLst>
            </p:cNvPr>
            <p:cNvGrpSpPr/>
            <p:nvPr/>
          </p:nvGrpSpPr>
          <p:grpSpPr>
            <a:xfrm>
              <a:off x="3444420" y="4060849"/>
              <a:ext cx="3115821" cy="2577049"/>
              <a:chOff x="9085053" y="2003368"/>
              <a:chExt cx="3115821" cy="2577049"/>
            </a:xfrm>
            <a:grpFill/>
          </p:grpSpPr>
          <p:sp>
            <p:nvSpPr>
              <p:cNvPr id="191" name="Rechteck 190">
                <a:extLst>
                  <a:ext uri="{FF2B5EF4-FFF2-40B4-BE49-F238E27FC236}">
                    <a16:creationId xmlns:a16="http://schemas.microsoft.com/office/drawing/2014/main" id="{3F62D2BB-CCD9-49F9-8818-E37DA9A9F5E9}"/>
                  </a:ext>
                </a:extLst>
              </p:cNvPr>
              <p:cNvSpPr/>
              <p:nvPr/>
            </p:nvSpPr>
            <p:spPr>
              <a:xfrm>
                <a:off x="9085054" y="2003368"/>
                <a:ext cx="3115820" cy="2577049"/>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188" name="Gruppieren 187">
              <a:extLst>
                <a:ext uri="{FF2B5EF4-FFF2-40B4-BE49-F238E27FC236}">
                  <a16:creationId xmlns:a16="http://schemas.microsoft.com/office/drawing/2014/main" id="{3150B2F8-6A4F-4E2F-96F1-A1C47B5D7DBE}"/>
                </a:ext>
              </a:extLst>
            </p:cNvPr>
            <p:cNvGrpSpPr/>
            <p:nvPr/>
          </p:nvGrpSpPr>
          <p:grpSpPr>
            <a:xfrm>
              <a:off x="3443982" y="1435557"/>
              <a:ext cx="3116699" cy="3224685"/>
              <a:chOff x="3403159" y="2329526"/>
              <a:chExt cx="3116699" cy="3224685"/>
            </a:xfrm>
            <a:grpFill/>
          </p:grpSpPr>
          <p:sp>
            <p:nvSpPr>
              <p:cNvPr id="189" name="Rechteck 188">
                <a:extLst>
                  <a:ext uri="{FF2B5EF4-FFF2-40B4-BE49-F238E27FC236}">
                    <a16:creationId xmlns:a16="http://schemas.microsoft.com/office/drawing/2014/main" id="{CA900173-9FD5-46E0-8F67-EB67031A87E6}"/>
                  </a:ext>
                </a:extLst>
              </p:cNvPr>
              <p:cNvSpPr/>
              <p:nvPr/>
            </p:nvSpPr>
            <p:spPr>
              <a:xfrm>
                <a:off x="3403159" y="2329526"/>
                <a:ext cx="3115820" cy="2385077"/>
              </a:xfrm>
              <a:prstGeom prst="rect">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4459080" y="3493433"/>
                <a:ext cx="1005735" cy="3115821"/>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a:t>
            </a:r>
            <a:br>
              <a:rPr lang="de-DE" sz="21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reflektieren</a:t>
            </a:r>
            <a:endParaRPr lang="de-DE" sz="2100" dirty="0">
              <a:latin typeface="Work Sans" panose="00000500000000000000" pitchFamily="50" charset="0"/>
              <a:cs typeface="Arial" panose="020B0604020202020204" pitchFamily="34" charset="0"/>
            </a:endParaRPr>
          </a:p>
        </p:txBody>
      </p:sp>
      <p:grpSp>
        <p:nvGrpSpPr>
          <p:cNvPr id="204" name="Gruppieren 203">
            <a:extLst>
              <a:ext uri="{FF2B5EF4-FFF2-40B4-BE49-F238E27FC236}">
                <a16:creationId xmlns:a16="http://schemas.microsoft.com/office/drawing/2014/main" id="{6C1FD94F-FFB9-4742-B6B0-355F24191624}"/>
              </a:ext>
            </a:extLst>
          </p:cNvPr>
          <p:cNvGrpSpPr/>
          <p:nvPr/>
        </p:nvGrpSpPr>
        <p:grpSpPr>
          <a:xfrm>
            <a:off x="503317" y="1214579"/>
            <a:ext cx="2616324" cy="5223123"/>
            <a:chOff x="3443982" y="1435557"/>
            <a:chExt cx="3116700" cy="5223123"/>
          </a:xfrm>
          <a:solidFill>
            <a:schemeClr val="bg1"/>
          </a:solidFill>
        </p:grpSpPr>
        <p:grpSp>
          <p:nvGrpSpPr>
            <p:cNvPr id="205" name="Gruppieren 204">
              <a:extLst>
                <a:ext uri="{FF2B5EF4-FFF2-40B4-BE49-F238E27FC236}">
                  <a16:creationId xmlns:a16="http://schemas.microsoft.com/office/drawing/2014/main" id="{953DE002-E355-4516-837F-297570379DB1}"/>
                </a:ext>
              </a:extLst>
            </p:cNvPr>
            <p:cNvGrpSpPr/>
            <p:nvPr/>
          </p:nvGrpSpPr>
          <p:grpSpPr>
            <a:xfrm>
              <a:off x="3444420" y="4079029"/>
              <a:ext cx="3115821" cy="2579651"/>
              <a:chOff x="9085053" y="2021548"/>
              <a:chExt cx="3115821" cy="2579651"/>
            </a:xfrm>
            <a:grpFill/>
          </p:grpSpPr>
          <p:sp>
            <p:nvSpPr>
              <p:cNvPr id="209" name="Rechteck 208">
                <a:extLst>
                  <a:ext uri="{FF2B5EF4-FFF2-40B4-BE49-F238E27FC236}">
                    <a16:creationId xmlns:a16="http://schemas.microsoft.com/office/drawing/2014/main" id="{C191C34F-C5DF-4A03-9EEE-DA48D51881B1}"/>
                  </a:ext>
                </a:extLst>
              </p:cNvPr>
              <p:cNvSpPr/>
              <p:nvPr/>
            </p:nvSpPr>
            <p:spPr>
              <a:xfrm>
                <a:off x="9085054" y="2024150"/>
                <a:ext cx="3115820"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0140095" y="966506"/>
                <a:ext cx="1005735" cy="3115820"/>
              </a:xfrm>
              <a:prstGeom prst="homePlate">
                <a:avLst/>
              </a:prstGeom>
              <a:grp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grpSp>
        <p:grpSp>
          <p:nvGrpSpPr>
            <p:cNvPr id="206" name="Gruppieren 205">
              <a:extLst>
                <a:ext uri="{FF2B5EF4-FFF2-40B4-BE49-F238E27FC236}">
                  <a16:creationId xmlns:a16="http://schemas.microsoft.com/office/drawing/2014/main" id="{6089220F-A2CF-438D-833E-4D4B8FE03AF0}"/>
                </a:ext>
              </a:extLst>
            </p:cNvPr>
            <p:cNvGrpSpPr/>
            <p:nvPr/>
          </p:nvGrpSpPr>
          <p:grpSpPr>
            <a:xfrm>
              <a:off x="3443982" y="1435557"/>
              <a:ext cx="3116700" cy="3224687"/>
              <a:chOff x="3403159" y="2329526"/>
              <a:chExt cx="3116700" cy="3224687"/>
            </a:xfrm>
            <a:grpFill/>
          </p:grpSpPr>
          <p:sp>
            <p:nvSpPr>
              <p:cNvPr id="207" name="Rechteck 206">
                <a:extLst>
                  <a:ext uri="{FF2B5EF4-FFF2-40B4-BE49-F238E27FC236}">
                    <a16:creationId xmlns:a16="http://schemas.microsoft.com/office/drawing/2014/main" id="{8152BC4C-496F-4DD3-A03C-A3CB54B7E1F1}"/>
                  </a:ext>
                </a:extLst>
              </p:cNvPr>
              <p:cNvSpPr/>
              <p:nvPr/>
            </p:nvSpPr>
            <p:spPr>
              <a:xfrm>
                <a:off x="3403159" y="2329526"/>
                <a:ext cx="3115820" cy="2533210"/>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4411647" y="3446000"/>
                <a:ext cx="1100604" cy="3115821"/>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grpSp>
      </p:gr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8" name="Textfeld 197">
            <a:extLst>
              <a:ext uri="{FF2B5EF4-FFF2-40B4-BE49-F238E27FC236}">
                <a16:creationId xmlns:a16="http://schemas.microsoft.com/office/drawing/2014/main" id="{F4D14F11-D681-49B0-AC87-A4E75B4F88CF}"/>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199" name="Grafik 198">
            <a:extLst>
              <a:ext uri="{FF2B5EF4-FFF2-40B4-BE49-F238E27FC236}">
                <a16:creationId xmlns:a16="http://schemas.microsoft.com/office/drawing/2014/main" id="{D33CFBE1-D6F2-4871-A279-106E7EBB234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00" name="Grafik 199">
            <a:extLst>
              <a:ext uri="{FF2B5EF4-FFF2-40B4-BE49-F238E27FC236}">
                <a16:creationId xmlns:a16="http://schemas.microsoft.com/office/drawing/2014/main" id="{F05AAF99-8E2A-47AB-8618-6C1387C3FCC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01" name="Grafik 200">
            <a:extLst>
              <a:ext uri="{FF2B5EF4-FFF2-40B4-BE49-F238E27FC236}">
                <a16:creationId xmlns:a16="http://schemas.microsoft.com/office/drawing/2014/main" id="{5CE985A2-58FD-429F-A42B-DF51571C041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02" name="Grafik 201">
            <a:extLst>
              <a:ext uri="{FF2B5EF4-FFF2-40B4-BE49-F238E27FC236}">
                <a16:creationId xmlns:a16="http://schemas.microsoft.com/office/drawing/2014/main" id="{795F8E55-ACB4-4220-969D-326299F48FD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03" name="Grafik 202">
            <a:extLst>
              <a:ext uri="{FF2B5EF4-FFF2-40B4-BE49-F238E27FC236}">
                <a16:creationId xmlns:a16="http://schemas.microsoft.com/office/drawing/2014/main" id="{45233B8F-F392-489D-B33F-DC43A309441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23" name="Grafik 222">
            <a:extLst>
              <a:ext uri="{FF2B5EF4-FFF2-40B4-BE49-F238E27FC236}">
                <a16:creationId xmlns:a16="http://schemas.microsoft.com/office/drawing/2014/main" id="{5A52D559-4D51-4ACC-B599-087F182D9CF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24" name="Grafik 223">
            <a:extLst>
              <a:ext uri="{FF2B5EF4-FFF2-40B4-BE49-F238E27FC236}">
                <a16:creationId xmlns:a16="http://schemas.microsoft.com/office/drawing/2014/main" id="{AEC587B1-A02B-4842-807D-9F35F6C3B95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25" name="Grafik 224">
            <a:extLst>
              <a:ext uri="{FF2B5EF4-FFF2-40B4-BE49-F238E27FC236}">
                <a16:creationId xmlns:a16="http://schemas.microsoft.com/office/drawing/2014/main" id="{F4C57E2E-64F8-4375-9F20-93B1487A05FC}"/>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329010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hteck 152">
            <a:extLst>
              <a:ext uri="{FF2B5EF4-FFF2-40B4-BE49-F238E27FC236}">
                <a16:creationId xmlns:a16="http://schemas.microsoft.com/office/drawing/2014/main" id="{45B0C58D-51C0-47B3-9717-D7C3CE87D2D6}"/>
              </a:ext>
            </a:extLst>
          </p:cNvPr>
          <p:cNvSpPr/>
          <p:nvPr/>
        </p:nvSpPr>
        <p:spPr>
          <a:xfrm>
            <a:off x="16160422" y="1220107"/>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5723244"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40" name="Gerader Verbinder 139">
            <a:extLst>
              <a:ext uri="{FF2B5EF4-FFF2-40B4-BE49-F238E27FC236}">
                <a16:creationId xmlns:a16="http://schemas.microsoft.com/office/drawing/2014/main" id="{F21DBF2A-632E-4EEF-9939-E4C65FC03442}"/>
              </a:ext>
            </a:extLst>
          </p:cNvPr>
          <p:cNvCxnSpPr>
            <a:cxnSpLocks/>
          </p:cNvCxnSpPr>
          <p:nvPr/>
        </p:nvCxnSpPr>
        <p:spPr>
          <a:xfrm>
            <a:off x="833581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21161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0" name="Gerader Verbinder 119">
            <a:extLst>
              <a:ext uri="{FF2B5EF4-FFF2-40B4-BE49-F238E27FC236}">
                <a16:creationId xmlns:a16="http://schemas.microsoft.com/office/drawing/2014/main" id="{985404F5-0AFB-4421-8E56-87CBCB95D612}"/>
              </a:ext>
            </a:extLst>
          </p:cNvPr>
          <p:cNvCxnSpPr>
            <a:cxnSpLocks/>
          </p:cNvCxnSpPr>
          <p:nvPr/>
        </p:nvCxnSpPr>
        <p:spPr>
          <a:xfrm>
            <a:off x="10948751" y="3444856"/>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2915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14579"/>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329" name="Textfeld 328">
            <a:extLst>
              <a:ext uri="{FF2B5EF4-FFF2-40B4-BE49-F238E27FC236}">
                <a16:creationId xmlns:a16="http://schemas.microsoft.com/office/drawing/2014/main" id="{6DCDDDB4-EA23-4BA2-8B7E-0D5DBAE13A03}"/>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sp>
        <p:nvSpPr>
          <p:cNvPr id="154" name="Pfeil: Fünfeck 153">
            <a:extLst>
              <a:ext uri="{FF2B5EF4-FFF2-40B4-BE49-F238E27FC236}">
                <a16:creationId xmlns:a16="http://schemas.microsoft.com/office/drawing/2014/main" id="{FE99132D-B0F0-45BE-B44A-B688D26A5F88}"/>
              </a:ext>
            </a:extLst>
          </p:cNvPr>
          <p:cNvSpPr/>
          <p:nvPr/>
        </p:nvSpPr>
        <p:spPr>
          <a:xfrm rot="5400000">
            <a:off x="16966085" y="2648420"/>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66" name="Gerader Verbinder 165">
            <a:extLst>
              <a:ext uri="{FF2B5EF4-FFF2-40B4-BE49-F238E27FC236}">
                <a16:creationId xmlns:a16="http://schemas.microsoft.com/office/drawing/2014/main" id="{1552E444-CF1B-438B-AE5F-8FC8039BA465}"/>
              </a:ext>
            </a:extLst>
          </p:cNvPr>
          <p:cNvCxnSpPr>
            <a:cxnSpLocks/>
          </p:cNvCxnSpPr>
          <p:nvPr/>
        </p:nvCxnSpPr>
        <p:spPr>
          <a:xfrm>
            <a:off x="16179316" y="3464438"/>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67" name="Grafik 166">
            <a:extLst>
              <a:ext uri="{FF2B5EF4-FFF2-40B4-BE49-F238E27FC236}">
                <a16:creationId xmlns:a16="http://schemas.microsoft.com/office/drawing/2014/main" id="{CE2C57D7-60C6-4381-BE27-B41EE745D2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173" name="Grafik 172">
            <a:extLst>
              <a:ext uri="{FF2B5EF4-FFF2-40B4-BE49-F238E27FC236}">
                <a16:creationId xmlns:a16="http://schemas.microsoft.com/office/drawing/2014/main" id="{EA3FBCC1-6377-40DA-8CBD-DF26ED9788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176" name="Grafik 175">
            <a:extLst>
              <a:ext uri="{FF2B5EF4-FFF2-40B4-BE49-F238E27FC236}">
                <a16:creationId xmlns:a16="http://schemas.microsoft.com/office/drawing/2014/main" id="{2DE8DCA9-CBC7-49AF-9F85-87F5AD020B0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177" name="Grafik 176">
            <a:extLst>
              <a:ext uri="{FF2B5EF4-FFF2-40B4-BE49-F238E27FC236}">
                <a16:creationId xmlns:a16="http://schemas.microsoft.com/office/drawing/2014/main" id="{0219D86F-C9AC-4D6E-8394-B5774E4E055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184" name="Grafik 183">
            <a:extLst>
              <a:ext uri="{FF2B5EF4-FFF2-40B4-BE49-F238E27FC236}">
                <a16:creationId xmlns:a16="http://schemas.microsoft.com/office/drawing/2014/main" id="{E9982D88-E6AD-415D-9AC3-5D81837DEE1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187" name="Grafik 186">
            <a:extLst>
              <a:ext uri="{FF2B5EF4-FFF2-40B4-BE49-F238E27FC236}">
                <a16:creationId xmlns:a16="http://schemas.microsoft.com/office/drawing/2014/main" id="{9B26697E-9043-40B3-8BD8-72B7444C56A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188" name="Grafik 187">
            <a:extLst>
              <a:ext uri="{FF2B5EF4-FFF2-40B4-BE49-F238E27FC236}">
                <a16:creationId xmlns:a16="http://schemas.microsoft.com/office/drawing/2014/main" id="{0F035EEF-3633-4B46-926A-8FBC4AAC49E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04" name="Grafik 203">
            <a:extLst>
              <a:ext uri="{FF2B5EF4-FFF2-40B4-BE49-F238E27FC236}">
                <a16:creationId xmlns:a16="http://schemas.microsoft.com/office/drawing/2014/main" id="{461564D2-DEF4-40C5-ABF9-B780196EA6D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246217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5" name="Rechteck 154">
            <a:extLst>
              <a:ext uri="{FF2B5EF4-FFF2-40B4-BE49-F238E27FC236}">
                <a16:creationId xmlns:a16="http://schemas.microsoft.com/office/drawing/2014/main" id="{DD37BC53-71DA-4AD9-8907-D032D606B0A9}"/>
              </a:ext>
            </a:extLst>
          </p:cNvPr>
          <p:cNvSpPr/>
          <p:nvPr/>
        </p:nvSpPr>
        <p:spPr>
          <a:xfrm>
            <a:off x="16162918" y="119732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16968581" y="2639930"/>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00288"/>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5723244" y="3433525"/>
            <a:ext cx="2588201" cy="0"/>
          </a:xfrm>
          <a:prstGeom prst="lin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00288"/>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14313"/>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40" name="Gerader Verbinder 139">
            <a:extLst>
              <a:ext uri="{FF2B5EF4-FFF2-40B4-BE49-F238E27FC236}">
                <a16:creationId xmlns:a16="http://schemas.microsoft.com/office/drawing/2014/main" id="{F21DBF2A-632E-4EEF-9939-E4C65FC03442}"/>
              </a:ext>
            </a:extLst>
          </p:cNvPr>
          <p:cNvCxnSpPr>
            <a:cxnSpLocks/>
          </p:cNvCxnSpPr>
          <p:nvPr/>
        </p:nvCxnSpPr>
        <p:spPr>
          <a:xfrm>
            <a:off x="833581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197331"/>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0" name="Gerader Verbinder 119">
            <a:extLst>
              <a:ext uri="{FF2B5EF4-FFF2-40B4-BE49-F238E27FC236}">
                <a16:creationId xmlns:a16="http://schemas.microsoft.com/office/drawing/2014/main" id="{985404F5-0AFB-4421-8E56-87CBCB95D612}"/>
              </a:ext>
            </a:extLst>
          </p:cNvPr>
          <p:cNvCxnSpPr>
            <a:cxnSpLocks/>
          </p:cNvCxnSpPr>
          <p:nvPr/>
        </p:nvCxnSpPr>
        <p:spPr>
          <a:xfrm>
            <a:off x="10948751" y="3444856"/>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2915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00288"/>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00288"/>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00291"/>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38995A41-CD33-481F-9691-BBFD89AC66ED}"/>
              </a:ext>
            </a:extLst>
          </p:cNvPr>
          <p:cNvCxnSpPr>
            <a:cxnSpLocks/>
          </p:cNvCxnSpPr>
          <p:nvPr/>
        </p:nvCxnSpPr>
        <p:spPr>
          <a:xfrm>
            <a:off x="3124853"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37" name="Textfeld 236">
            <a:extLst>
              <a:ext uri="{FF2B5EF4-FFF2-40B4-BE49-F238E27FC236}">
                <a16:creationId xmlns:a16="http://schemas.microsoft.com/office/drawing/2014/main" id="{8EA7074A-116D-4B98-8F74-EE9E5849AB87}"/>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238" name="Grafik 237">
            <a:extLst>
              <a:ext uri="{FF2B5EF4-FFF2-40B4-BE49-F238E27FC236}">
                <a16:creationId xmlns:a16="http://schemas.microsoft.com/office/drawing/2014/main" id="{5C77D9AE-1988-4B67-9759-4601B5481FB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39" name="Grafik 238">
            <a:extLst>
              <a:ext uri="{FF2B5EF4-FFF2-40B4-BE49-F238E27FC236}">
                <a16:creationId xmlns:a16="http://schemas.microsoft.com/office/drawing/2014/main" id="{EAB1D77F-1A1A-4ECB-A375-F7554CAD98E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40" name="Grafik 239">
            <a:extLst>
              <a:ext uri="{FF2B5EF4-FFF2-40B4-BE49-F238E27FC236}">
                <a16:creationId xmlns:a16="http://schemas.microsoft.com/office/drawing/2014/main" id="{C81A8CF6-5AA0-4C0D-8DB5-D5A05D7E57E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41" name="Grafik 240">
            <a:extLst>
              <a:ext uri="{FF2B5EF4-FFF2-40B4-BE49-F238E27FC236}">
                <a16:creationId xmlns:a16="http://schemas.microsoft.com/office/drawing/2014/main" id="{69F041C4-EDE5-4441-94FC-D3DF5B8A4F4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42" name="Grafik 241">
            <a:extLst>
              <a:ext uri="{FF2B5EF4-FFF2-40B4-BE49-F238E27FC236}">
                <a16:creationId xmlns:a16="http://schemas.microsoft.com/office/drawing/2014/main" id="{2A58FC17-0C25-4DB6-AECD-A10058CC908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43" name="Grafik 242">
            <a:extLst>
              <a:ext uri="{FF2B5EF4-FFF2-40B4-BE49-F238E27FC236}">
                <a16:creationId xmlns:a16="http://schemas.microsoft.com/office/drawing/2014/main" id="{DBA67CCE-FDAC-4BB0-8A5F-5283D5CB73A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44" name="Grafik 243">
            <a:extLst>
              <a:ext uri="{FF2B5EF4-FFF2-40B4-BE49-F238E27FC236}">
                <a16:creationId xmlns:a16="http://schemas.microsoft.com/office/drawing/2014/main" id="{CA9B663A-5D44-41D8-9B67-579322512A4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45" name="Grafik 244">
            <a:extLst>
              <a:ext uri="{FF2B5EF4-FFF2-40B4-BE49-F238E27FC236}">
                <a16:creationId xmlns:a16="http://schemas.microsoft.com/office/drawing/2014/main" id="{5701C368-92BA-46BA-84C5-E30137735C4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200508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5" name="Rechteck 154">
            <a:extLst>
              <a:ext uri="{FF2B5EF4-FFF2-40B4-BE49-F238E27FC236}">
                <a16:creationId xmlns:a16="http://schemas.microsoft.com/office/drawing/2014/main" id="{DD37BC53-71DA-4AD9-8907-D032D606B0A9}"/>
              </a:ext>
            </a:extLst>
          </p:cNvPr>
          <p:cNvSpPr/>
          <p:nvPr/>
        </p:nvSpPr>
        <p:spPr>
          <a:xfrm>
            <a:off x="16162918" y="1225905"/>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16968581" y="2639930"/>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8375004" y="3433525"/>
            <a:ext cx="2588201" cy="0"/>
          </a:xfrm>
          <a:prstGeom prst="lin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14576"/>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28601"/>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225907"/>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0" name="Gerader Verbinder 119">
            <a:extLst>
              <a:ext uri="{FF2B5EF4-FFF2-40B4-BE49-F238E27FC236}">
                <a16:creationId xmlns:a16="http://schemas.microsoft.com/office/drawing/2014/main" id="{985404F5-0AFB-4421-8E56-87CBCB95D612}"/>
              </a:ext>
            </a:extLst>
          </p:cNvPr>
          <p:cNvCxnSpPr>
            <a:cxnSpLocks/>
          </p:cNvCxnSpPr>
          <p:nvPr/>
        </p:nvCxnSpPr>
        <p:spPr>
          <a:xfrm>
            <a:off x="10948751" y="3444856"/>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2915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14579"/>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38995A41-CD33-481F-9691-BBFD89AC66ED}"/>
              </a:ext>
            </a:extLst>
          </p:cNvPr>
          <p:cNvCxnSpPr>
            <a:cxnSpLocks/>
          </p:cNvCxnSpPr>
          <p:nvPr/>
        </p:nvCxnSpPr>
        <p:spPr>
          <a:xfrm>
            <a:off x="3124853"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562DC4A0-708F-4215-B605-464346E8F114}"/>
              </a:ext>
            </a:extLst>
          </p:cNvPr>
          <p:cNvCxnSpPr>
            <a:cxnSpLocks/>
          </p:cNvCxnSpPr>
          <p:nvPr/>
        </p:nvCxnSpPr>
        <p:spPr>
          <a:xfrm>
            <a:off x="5730140"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6" name="Textfeld 215">
            <a:extLst>
              <a:ext uri="{FF2B5EF4-FFF2-40B4-BE49-F238E27FC236}">
                <a16:creationId xmlns:a16="http://schemas.microsoft.com/office/drawing/2014/main" id="{68DD2336-B962-444C-A8BC-F7DFE869E3A3}"/>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217" name="Grafik 216">
            <a:extLst>
              <a:ext uri="{FF2B5EF4-FFF2-40B4-BE49-F238E27FC236}">
                <a16:creationId xmlns:a16="http://schemas.microsoft.com/office/drawing/2014/main" id="{13B508FA-A0DE-4D11-B934-8285E727ED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18" name="Grafik 217">
            <a:extLst>
              <a:ext uri="{FF2B5EF4-FFF2-40B4-BE49-F238E27FC236}">
                <a16:creationId xmlns:a16="http://schemas.microsoft.com/office/drawing/2014/main" id="{57CA64FC-DB95-436A-9A37-D6EE43DB8E3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19" name="Grafik 218">
            <a:extLst>
              <a:ext uri="{FF2B5EF4-FFF2-40B4-BE49-F238E27FC236}">
                <a16:creationId xmlns:a16="http://schemas.microsoft.com/office/drawing/2014/main" id="{94A99487-125E-4313-B81E-C726D0A9F23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20" name="Grafik 219">
            <a:extLst>
              <a:ext uri="{FF2B5EF4-FFF2-40B4-BE49-F238E27FC236}">
                <a16:creationId xmlns:a16="http://schemas.microsoft.com/office/drawing/2014/main" id="{27D2C63D-9A14-4F59-9423-379E82FEE45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21" name="Grafik 220">
            <a:extLst>
              <a:ext uri="{FF2B5EF4-FFF2-40B4-BE49-F238E27FC236}">
                <a16:creationId xmlns:a16="http://schemas.microsoft.com/office/drawing/2014/main" id="{870B60FB-8DEA-4859-B81B-3F3274121DC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22" name="Grafik 221">
            <a:extLst>
              <a:ext uri="{FF2B5EF4-FFF2-40B4-BE49-F238E27FC236}">
                <a16:creationId xmlns:a16="http://schemas.microsoft.com/office/drawing/2014/main" id="{A2757C8B-0D0B-41D3-B90D-C819DF65BCA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23" name="Grafik 222">
            <a:extLst>
              <a:ext uri="{FF2B5EF4-FFF2-40B4-BE49-F238E27FC236}">
                <a16:creationId xmlns:a16="http://schemas.microsoft.com/office/drawing/2014/main" id="{EF59BECF-84F9-4E38-A027-3A682668A8F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24" name="Grafik 223">
            <a:extLst>
              <a:ext uri="{FF2B5EF4-FFF2-40B4-BE49-F238E27FC236}">
                <a16:creationId xmlns:a16="http://schemas.microsoft.com/office/drawing/2014/main" id="{FEF833FA-3192-4A75-9C73-B4697EEA43F4}"/>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220282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5" name="Rechteck 154">
            <a:extLst>
              <a:ext uri="{FF2B5EF4-FFF2-40B4-BE49-F238E27FC236}">
                <a16:creationId xmlns:a16="http://schemas.microsoft.com/office/drawing/2014/main" id="{DD37BC53-71DA-4AD9-8907-D032D606B0A9}"/>
              </a:ext>
            </a:extLst>
          </p:cNvPr>
          <p:cNvSpPr/>
          <p:nvPr/>
        </p:nvSpPr>
        <p:spPr>
          <a:xfrm>
            <a:off x="16162918" y="1225905"/>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16968581" y="2639930"/>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8375004" y="3433525"/>
            <a:ext cx="2588201" cy="0"/>
          </a:xfrm>
          <a:prstGeom prst="lin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225907"/>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0" name="Gerader Verbinder 119">
            <a:extLst>
              <a:ext uri="{FF2B5EF4-FFF2-40B4-BE49-F238E27FC236}">
                <a16:creationId xmlns:a16="http://schemas.microsoft.com/office/drawing/2014/main" id="{985404F5-0AFB-4421-8E56-87CBCB95D612}"/>
              </a:ext>
            </a:extLst>
          </p:cNvPr>
          <p:cNvCxnSpPr>
            <a:cxnSpLocks/>
          </p:cNvCxnSpPr>
          <p:nvPr/>
        </p:nvCxnSpPr>
        <p:spPr>
          <a:xfrm>
            <a:off x="10948751" y="3444856"/>
            <a:ext cx="2588201" cy="0"/>
          </a:xfrm>
          <a:prstGeom prst="line">
            <a:avLst/>
          </a:prstGeom>
          <a:ln w="381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2915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14579"/>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38995A41-CD33-481F-9691-BBFD89AC66ED}"/>
              </a:ext>
            </a:extLst>
          </p:cNvPr>
          <p:cNvCxnSpPr>
            <a:cxnSpLocks/>
          </p:cNvCxnSpPr>
          <p:nvPr/>
        </p:nvCxnSpPr>
        <p:spPr>
          <a:xfrm>
            <a:off x="3124853"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562DC4A0-708F-4215-B605-464346E8F114}"/>
              </a:ext>
            </a:extLst>
          </p:cNvPr>
          <p:cNvCxnSpPr>
            <a:cxnSpLocks/>
          </p:cNvCxnSpPr>
          <p:nvPr/>
        </p:nvCxnSpPr>
        <p:spPr>
          <a:xfrm>
            <a:off x="5730140"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Gerader Verbinder 71">
            <a:extLst>
              <a:ext uri="{FF2B5EF4-FFF2-40B4-BE49-F238E27FC236}">
                <a16:creationId xmlns:a16="http://schemas.microsoft.com/office/drawing/2014/main" id="{911DAD2D-0C50-4036-BF4D-3464406119FE}"/>
              </a:ext>
            </a:extLst>
          </p:cNvPr>
          <p:cNvCxnSpPr>
            <a:cxnSpLocks/>
          </p:cNvCxnSpPr>
          <p:nvPr/>
        </p:nvCxnSpPr>
        <p:spPr>
          <a:xfrm>
            <a:off x="8328886"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39" name="Textfeld 238">
            <a:extLst>
              <a:ext uri="{FF2B5EF4-FFF2-40B4-BE49-F238E27FC236}">
                <a16:creationId xmlns:a16="http://schemas.microsoft.com/office/drawing/2014/main" id="{62729251-A60D-4D63-8120-B20A953D298A}"/>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213" name="Grafik 212">
            <a:extLst>
              <a:ext uri="{FF2B5EF4-FFF2-40B4-BE49-F238E27FC236}">
                <a16:creationId xmlns:a16="http://schemas.microsoft.com/office/drawing/2014/main" id="{9F875874-28BD-46FB-8360-56F722749D6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40" name="Grafik 239">
            <a:extLst>
              <a:ext uri="{FF2B5EF4-FFF2-40B4-BE49-F238E27FC236}">
                <a16:creationId xmlns:a16="http://schemas.microsoft.com/office/drawing/2014/main" id="{FB32A832-26F5-4032-AC2D-C23B2CF9717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41" name="Grafik 240">
            <a:extLst>
              <a:ext uri="{FF2B5EF4-FFF2-40B4-BE49-F238E27FC236}">
                <a16:creationId xmlns:a16="http://schemas.microsoft.com/office/drawing/2014/main" id="{CDB7775C-BF59-4F15-8967-F29823A3EF8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42" name="Grafik 241">
            <a:extLst>
              <a:ext uri="{FF2B5EF4-FFF2-40B4-BE49-F238E27FC236}">
                <a16:creationId xmlns:a16="http://schemas.microsoft.com/office/drawing/2014/main" id="{A83F14CE-F23F-49E8-957B-98F58F98EE0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43" name="Grafik 242">
            <a:extLst>
              <a:ext uri="{FF2B5EF4-FFF2-40B4-BE49-F238E27FC236}">
                <a16:creationId xmlns:a16="http://schemas.microsoft.com/office/drawing/2014/main" id="{912EC079-2DBA-48B6-B0DE-0871A7F84D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44" name="Grafik 243">
            <a:extLst>
              <a:ext uri="{FF2B5EF4-FFF2-40B4-BE49-F238E27FC236}">
                <a16:creationId xmlns:a16="http://schemas.microsoft.com/office/drawing/2014/main" id="{D4F75E80-EBD0-4D27-962A-057D549475D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45" name="Grafik 244">
            <a:extLst>
              <a:ext uri="{FF2B5EF4-FFF2-40B4-BE49-F238E27FC236}">
                <a16:creationId xmlns:a16="http://schemas.microsoft.com/office/drawing/2014/main" id="{FE3EE7A7-6B51-4DAA-A6C3-51E2B0375ED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46" name="Grafik 245">
            <a:extLst>
              <a:ext uri="{FF2B5EF4-FFF2-40B4-BE49-F238E27FC236}">
                <a16:creationId xmlns:a16="http://schemas.microsoft.com/office/drawing/2014/main" id="{F8759208-41C4-478B-8A7F-D66F5FBBC0E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320175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5" name="Rechteck 154">
            <a:extLst>
              <a:ext uri="{FF2B5EF4-FFF2-40B4-BE49-F238E27FC236}">
                <a16:creationId xmlns:a16="http://schemas.microsoft.com/office/drawing/2014/main" id="{DD37BC53-71DA-4AD9-8907-D032D606B0A9}"/>
              </a:ext>
            </a:extLst>
          </p:cNvPr>
          <p:cNvSpPr/>
          <p:nvPr/>
        </p:nvSpPr>
        <p:spPr>
          <a:xfrm>
            <a:off x="16162918" y="1225905"/>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16968581" y="2639930"/>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8375004" y="3433525"/>
            <a:ext cx="2588201" cy="0"/>
          </a:xfrm>
          <a:prstGeom prst="lin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225907"/>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4439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14576"/>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4" name="Gerader Verbinder 173">
            <a:extLst>
              <a:ext uri="{FF2B5EF4-FFF2-40B4-BE49-F238E27FC236}">
                <a16:creationId xmlns:a16="http://schemas.microsoft.com/office/drawing/2014/main" id="{8B14CE93-C888-493D-B31D-078999A4BDAF}"/>
              </a:ext>
            </a:extLst>
          </p:cNvPr>
          <p:cNvCxnSpPr>
            <a:cxnSpLocks/>
          </p:cNvCxnSpPr>
          <p:nvPr/>
        </p:nvCxnSpPr>
        <p:spPr>
          <a:xfrm>
            <a:off x="13560966" y="3433525"/>
            <a:ext cx="2588201" cy="0"/>
          </a:xfrm>
          <a:prstGeom prst="line">
            <a:avLst/>
          </a:prstGeom>
          <a:ln w="381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14579"/>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38995A41-CD33-481F-9691-BBFD89AC66ED}"/>
              </a:ext>
            </a:extLst>
          </p:cNvPr>
          <p:cNvCxnSpPr>
            <a:cxnSpLocks/>
          </p:cNvCxnSpPr>
          <p:nvPr/>
        </p:nvCxnSpPr>
        <p:spPr>
          <a:xfrm>
            <a:off x="3124853"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562DC4A0-708F-4215-B605-464346E8F114}"/>
              </a:ext>
            </a:extLst>
          </p:cNvPr>
          <p:cNvCxnSpPr>
            <a:cxnSpLocks/>
          </p:cNvCxnSpPr>
          <p:nvPr/>
        </p:nvCxnSpPr>
        <p:spPr>
          <a:xfrm>
            <a:off x="5730140"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Gerader Verbinder 71">
            <a:extLst>
              <a:ext uri="{FF2B5EF4-FFF2-40B4-BE49-F238E27FC236}">
                <a16:creationId xmlns:a16="http://schemas.microsoft.com/office/drawing/2014/main" id="{911DAD2D-0C50-4036-BF4D-3464406119FE}"/>
              </a:ext>
            </a:extLst>
          </p:cNvPr>
          <p:cNvCxnSpPr>
            <a:cxnSpLocks/>
          </p:cNvCxnSpPr>
          <p:nvPr/>
        </p:nvCxnSpPr>
        <p:spPr>
          <a:xfrm>
            <a:off x="8328886"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Gerader Verbinder 74">
            <a:extLst>
              <a:ext uri="{FF2B5EF4-FFF2-40B4-BE49-F238E27FC236}">
                <a16:creationId xmlns:a16="http://schemas.microsoft.com/office/drawing/2014/main" id="{13643F8E-613B-44D4-A5F7-5D291FC5BB86}"/>
              </a:ext>
            </a:extLst>
          </p:cNvPr>
          <p:cNvCxnSpPr>
            <a:cxnSpLocks/>
          </p:cNvCxnSpPr>
          <p:nvPr/>
        </p:nvCxnSpPr>
        <p:spPr>
          <a:xfrm>
            <a:off x="10963205" y="3443956"/>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8" name="Textfeld 217">
            <a:extLst>
              <a:ext uri="{FF2B5EF4-FFF2-40B4-BE49-F238E27FC236}">
                <a16:creationId xmlns:a16="http://schemas.microsoft.com/office/drawing/2014/main" id="{8BFA4AFC-3939-4254-9441-6EF368F9E390}"/>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219" name="Grafik 218">
            <a:extLst>
              <a:ext uri="{FF2B5EF4-FFF2-40B4-BE49-F238E27FC236}">
                <a16:creationId xmlns:a16="http://schemas.microsoft.com/office/drawing/2014/main" id="{7FBFC20A-9DEF-41DF-A35A-68B0ACA41A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20" name="Grafik 219">
            <a:extLst>
              <a:ext uri="{FF2B5EF4-FFF2-40B4-BE49-F238E27FC236}">
                <a16:creationId xmlns:a16="http://schemas.microsoft.com/office/drawing/2014/main" id="{6B97F755-CC8B-4854-AEE6-0DB6C1C5B7B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21" name="Grafik 220">
            <a:extLst>
              <a:ext uri="{FF2B5EF4-FFF2-40B4-BE49-F238E27FC236}">
                <a16:creationId xmlns:a16="http://schemas.microsoft.com/office/drawing/2014/main" id="{2C4AEE85-B1B0-4D64-89A3-E51B4F618B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22" name="Grafik 221">
            <a:extLst>
              <a:ext uri="{FF2B5EF4-FFF2-40B4-BE49-F238E27FC236}">
                <a16:creationId xmlns:a16="http://schemas.microsoft.com/office/drawing/2014/main" id="{1ED18614-83FB-4923-B2A1-5EB64DCEE22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23" name="Grafik 222">
            <a:extLst>
              <a:ext uri="{FF2B5EF4-FFF2-40B4-BE49-F238E27FC236}">
                <a16:creationId xmlns:a16="http://schemas.microsoft.com/office/drawing/2014/main" id="{6ECD71B5-CA0F-48AE-8332-528718B0D3A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24" name="Grafik 223">
            <a:extLst>
              <a:ext uri="{FF2B5EF4-FFF2-40B4-BE49-F238E27FC236}">
                <a16:creationId xmlns:a16="http://schemas.microsoft.com/office/drawing/2014/main" id="{9B993E3C-8071-4E87-8873-76FBACB497B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25" name="Grafik 224">
            <a:extLst>
              <a:ext uri="{FF2B5EF4-FFF2-40B4-BE49-F238E27FC236}">
                <a16:creationId xmlns:a16="http://schemas.microsoft.com/office/drawing/2014/main" id="{FC19B2E4-FB7D-4D09-AB0C-804DE0ECFB2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26" name="Grafik 225">
            <a:extLst>
              <a:ext uri="{FF2B5EF4-FFF2-40B4-BE49-F238E27FC236}">
                <a16:creationId xmlns:a16="http://schemas.microsoft.com/office/drawing/2014/main" id="{4675FCEE-B0A2-4D17-AEFA-298969F01AC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313921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hteck 156">
            <a:extLst>
              <a:ext uri="{FF2B5EF4-FFF2-40B4-BE49-F238E27FC236}">
                <a16:creationId xmlns:a16="http://schemas.microsoft.com/office/drawing/2014/main" id="{9165B1F8-1A4E-4563-83D5-95AE9389ECA9}"/>
              </a:ext>
            </a:extLst>
          </p:cNvPr>
          <p:cNvSpPr/>
          <p:nvPr/>
        </p:nvSpPr>
        <p:spPr>
          <a:xfrm>
            <a:off x="16163287" y="3871979"/>
            <a:ext cx="2615585" cy="2577049"/>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1" name="Pfeil: Fünfeck 160">
            <a:extLst>
              <a:ext uri="{FF2B5EF4-FFF2-40B4-BE49-F238E27FC236}">
                <a16:creationId xmlns:a16="http://schemas.microsoft.com/office/drawing/2014/main" id="{E8D09933-654B-47E4-B5A2-0E54D4285473}"/>
              </a:ext>
            </a:extLst>
          </p:cNvPr>
          <p:cNvSpPr/>
          <p:nvPr/>
        </p:nvSpPr>
        <p:spPr>
          <a:xfrm rot="5400000">
            <a:off x="16968211" y="3064452"/>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55" name="Rechteck 154">
            <a:extLst>
              <a:ext uri="{FF2B5EF4-FFF2-40B4-BE49-F238E27FC236}">
                <a16:creationId xmlns:a16="http://schemas.microsoft.com/office/drawing/2014/main" id="{DD37BC53-71DA-4AD9-8907-D032D606B0A9}"/>
              </a:ext>
            </a:extLst>
          </p:cNvPr>
          <p:cNvSpPr/>
          <p:nvPr/>
        </p:nvSpPr>
        <p:spPr>
          <a:xfrm>
            <a:off x="16162918" y="1225905"/>
            <a:ext cx="2615585" cy="2385077"/>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56" name="Pfeil: Fünfeck 155">
            <a:extLst>
              <a:ext uri="{FF2B5EF4-FFF2-40B4-BE49-F238E27FC236}">
                <a16:creationId xmlns:a16="http://schemas.microsoft.com/office/drawing/2014/main" id="{D1C6BA4C-5BBE-414A-A108-A6A807BAD89F}"/>
              </a:ext>
            </a:extLst>
          </p:cNvPr>
          <p:cNvSpPr/>
          <p:nvPr/>
        </p:nvSpPr>
        <p:spPr>
          <a:xfrm rot="5400000">
            <a:off x="16968581" y="2639930"/>
            <a:ext cx="1005735" cy="2615586"/>
          </a:xfrm>
          <a:prstGeom prst="homePlat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1" name="Gerader Verbinder 150">
            <a:extLst>
              <a:ext uri="{FF2B5EF4-FFF2-40B4-BE49-F238E27FC236}">
                <a16:creationId xmlns:a16="http://schemas.microsoft.com/office/drawing/2014/main" id="{8E2A2DF7-EF29-4BFD-95D3-A5FBF7588972}"/>
              </a:ext>
            </a:extLst>
          </p:cNvPr>
          <p:cNvCxnSpPr>
            <a:cxnSpLocks/>
          </p:cNvCxnSpPr>
          <p:nvPr/>
        </p:nvCxnSpPr>
        <p:spPr>
          <a:xfrm>
            <a:off x="16176015" y="3444854"/>
            <a:ext cx="2588201" cy="0"/>
          </a:xfrm>
          <a:prstGeom prst="line">
            <a:avLst/>
          </a:prstGeom>
          <a:ln w="381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2" name="Gerader Verbinder 151">
            <a:extLst>
              <a:ext uri="{FF2B5EF4-FFF2-40B4-BE49-F238E27FC236}">
                <a16:creationId xmlns:a16="http://schemas.microsoft.com/office/drawing/2014/main" id="{00D99E5E-4B68-45F0-AB63-20D524B19124}"/>
              </a:ext>
            </a:extLst>
          </p:cNvPr>
          <p:cNvCxnSpPr>
            <a:cxnSpLocks/>
          </p:cNvCxnSpPr>
          <p:nvPr/>
        </p:nvCxnSpPr>
        <p:spPr>
          <a:xfrm>
            <a:off x="16156422" y="3954668"/>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1" name="Rechteck 100">
            <a:extLst>
              <a:ext uri="{FF2B5EF4-FFF2-40B4-BE49-F238E27FC236}">
                <a16:creationId xmlns:a16="http://schemas.microsoft.com/office/drawing/2014/main" id="{ED37D881-93BD-4DC9-A2E3-F0237784D1C0}"/>
              </a:ext>
            </a:extLst>
          </p:cNvPr>
          <p:cNvSpPr/>
          <p:nvPr/>
        </p:nvSpPr>
        <p:spPr>
          <a:xfrm>
            <a:off x="5710516"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3" name="Pfeil: Fünfeck 102">
            <a:extLst>
              <a:ext uri="{FF2B5EF4-FFF2-40B4-BE49-F238E27FC236}">
                <a16:creationId xmlns:a16="http://schemas.microsoft.com/office/drawing/2014/main" id="{4653F321-F216-41C7-B2A3-E6C80C9CE86C}"/>
              </a:ext>
            </a:extLst>
          </p:cNvPr>
          <p:cNvSpPr/>
          <p:nvPr/>
        </p:nvSpPr>
        <p:spPr>
          <a:xfrm rot="5400000">
            <a:off x="6515440"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99" name="Rechteck 98">
            <a:extLst>
              <a:ext uri="{FF2B5EF4-FFF2-40B4-BE49-F238E27FC236}">
                <a16:creationId xmlns:a16="http://schemas.microsoft.com/office/drawing/2014/main" id="{3AC3A514-85AE-4849-8044-FDB189B97AC1}"/>
              </a:ext>
            </a:extLst>
          </p:cNvPr>
          <p:cNvSpPr/>
          <p:nvPr/>
        </p:nvSpPr>
        <p:spPr>
          <a:xfrm>
            <a:off x="5710147"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00" name="Pfeil: Fünfeck 99">
            <a:extLst>
              <a:ext uri="{FF2B5EF4-FFF2-40B4-BE49-F238E27FC236}">
                <a16:creationId xmlns:a16="http://schemas.microsoft.com/office/drawing/2014/main" id="{BAEDB364-51CE-4DDD-B7D6-470F4F6575E1}"/>
              </a:ext>
            </a:extLst>
          </p:cNvPr>
          <p:cNvSpPr/>
          <p:nvPr/>
        </p:nvSpPr>
        <p:spPr>
          <a:xfrm rot="5400000">
            <a:off x="6515810"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95" name="Gerader Verbinder 94">
            <a:extLst>
              <a:ext uri="{FF2B5EF4-FFF2-40B4-BE49-F238E27FC236}">
                <a16:creationId xmlns:a16="http://schemas.microsoft.com/office/drawing/2014/main" id="{146146DF-4A89-423E-8EC4-F4D93FBEB7AD}"/>
              </a:ext>
            </a:extLst>
          </p:cNvPr>
          <p:cNvCxnSpPr>
            <a:cxnSpLocks/>
          </p:cNvCxnSpPr>
          <p:nvPr/>
        </p:nvCxnSpPr>
        <p:spPr>
          <a:xfrm>
            <a:off x="8375004" y="3433525"/>
            <a:ext cx="2588201" cy="0"/>
          </a:xfrm>
          <a:prstGeom prst="lin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6" name="Gerader Verbinder 95">
            <a:extLst>
              <a:ext uri="{FF2B5EF4-FFF2-40B4-BE49-F238E27FC236}">
                <a16:creationId xmlns:a16="http://schemas.microsoft.com/office/drawing/2014/main" id="{1B7AC4A5-D20F-4F01-92E2-4CB9D591BFC8}"/>
              </a:ext>
            </a:extLst>
          </p:cNvPr>
          <p:cNvCxnSpPr>
            <a:cxnSpLocks/>
          </p:cNvCxnSpPr>
          <p:nvPr/>
        </p:nvCxnSpPr>
        <p:spPr>
          <a:xfrm>
            <a:off x="5703651"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70" name="Rechteck 169">
            <a:extLst>
              <a:ext uri="{FF2B5EF4-FFF2-40B4-BE49-F238E27FC236}">
                <a16:creationId xmlns:a16="http://schemas.microsoft.com/office/drawing/2014/main" id="{61AF763B-E0A2-4822-8D4C-E456263F2878}"/>
              </a:ext>
            </a:extLst>
          </p:cNvPr>
          <p:cNvSpPr/>
          <p:nvPr/>
        </p:nvSpPr>
        <p:spPr>
          <a:xfrm>
            <a:off x="832308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1" name="Pfeil: Fünfeck 170">
            <a:extLst>
              <a:ext uri="{FF2B5EF4-FFF2-40B4-BE49-F238E27FC236}">
                <a16:creationId xmlns:a16="http://schemas.microsoft.com/office/drawing/2014/main" id="{35138148-800A-4766-9BAD-47C0E5429830}"/>
              </a:ext>
            </a:extLst>
          </p:cNvPr>
          <p:cNvSpPr/>
          <p:nvPr/>
        </p:nvSpPr>
        <p:spPr>
          <a:xfrm rot="5400000">
            <a:off x="912801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68" name="Rechteck 167">
            <a:extLst>
              <a:ext uri="{FF2B5EF4-FFF2-40B4-BE49-F238E27FC236}">
                <a16:creationId xmlns:a16="http://schemas.microsoft.com/office/drawing/2014/main" id="{C5C30D02-F4A0-44CF-A1BE-C8E91DF7DBED}"/>
              </a:ext>
            </a:extLst>
          </p:cNvPr>
          <p:cNvSpPr/>
          <p:nvPr/>
        </p:nvSpPr>
        <p:spPr>
          <a:xfrm>
            <a:off x="832271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69" name="Pfeil: Fünfeck 168">
            <a:extLst>
              <a:ext uri="{FF2B5EF4-FFF2-40B4-BE49-F238E27FC236}">
                <a16:creationId xmlns:a16="http://schemas.microsoft.com/office/drawing/2014/main" id="{8EB6282A-A52C-4A27-A169-C8E323DD6157}"/>
              </a:ext>
            </a:extLst>
          </p:cNvPr>
          <p:cNvSpPr/>
          <p:nvPr/>
        </p:nvSpPr>
        <p:spPr>
          <a:xfrm rot="5400000">
            <a:off x="912838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58" name="Gerader Verbinder 157">
            <a:extLst>
              <a:ext uri="{FF2B5EF4-FFF2-40B4-BE49-F238E27FC236}">
                <a16:creationId xmlns:a16="http://schemas.microsoft.com/office/drawing/2014/main" id="{7CEB932B-7DF8-4F87-8EFF-489F73914338}"/>
              </a:ext>
            </a:extLst>
          </p:cNvPr>
          <p:cNvCxnSpPr>
            <a:cxnSpLocks/>
          </p:cNvCxnSpPr>
          <p:nvPr/>
        </p:nvCxnSpPr>
        <p:spPr>
          <a:xfrm>
            <a:off x="831622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hteck 145">
            <a:extLst>
              <a:ext uri="{FF2B5EF4-FFF2-40B4-BE49-F238E27FC236}">
                <a16:creationId xmlns:a16="http://schemas.microsoft.com/office/drawing/2014/main" id="{1AEC38E7-F6F7-4550-A240-FAC216F7B0AE}"/>
              </a:ext>
            </a:extLst>
          </p:cNvPr>
          <p:cNvSpPr/>
          <p:nvPr/>
        </p:nvSpPr>
        <p:spPr>
          <a:xfrm>
            <a:off x="10936023" y="3871981"/>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7" name="Pfeil: Fünfeck 146">
            <a:extLst>
              <a:ext uri="{FF2B5EF4-FFF2-40B4-BE49-F238E27FC236}">
                <a16:creationId xmlns:a16="http://schemas.microsoft.com/office/drawing/2014/main" id="{69F12D26-E7D5-4543-B226-AFE42830D882}"/>
              </a:ext>
            </a:extLst>
          </p:cNvPr>
          <p:cNvSpPr/>
          <p:nvPr/>
        </p:nvSpPr>
        <p:spPr>
          <a:xfrm rot="5400000">
            <a:off x="11740947" y="3064454"/>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4" name="Rechteck 143">
            <a:extLst>
              <a:ext uri="{FF2B5EF4-FFF2-40B4-BE49-F238E27FC236}">
                <a16:creationId xmlns:a16="http://schemas.microsoft.com/office/drawing/2014/main" id="{B1C2C457-9FFA-4C2A-94D1-7A151DABF644}"/>
              </a:ext>
            </a:extLst>
          </p:cNvPr>
          <p:cNvSpPr/>
          <p:nvPr/>
        </p:nvSpPr>
        <p:spPr>
          <a:xfrm>
            <a:off x="10935654" y="1225907"/>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45" name="Pfeil: Fünfeck 144">
            <a:extLst>
              <a:ext uri="{FF2B5EF4-FFF2-40B4-BE49-F238E27FC236}">
                <a16:creationId xmlns:a16="http://schemas.microsoft.com/office/drawing/2014/main" id="{28C7507F-BEBD-4E2A-AAF8-84A4A39D4CB6}"/>
              </a:ext>
            </a:extLst>
          </p:cNvPr>
          <p:cNvSpPr/>
          <p:nvPr/>
        </p:nvSpPr>
        <p:spPr>
          <a:xfrm rot="5400000">
            <a:off x="11741317" y="2639932"/>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41" name="Gerader Verbinder 140">
            <a:extLst>
              <a:ext uri="{FF2B5EF4-FFF2-40B4-BE49-F238E27FC236}">
                <a16:creationId xmlns:a16="http://schemas.microsoft.com/office/drawing/2014/main" id="{602C3983-D070-4D5F-8F01-7CD9F7E2D230}"/>
              </a:ext>
            </a:extLst>
          </p:cNvPr>
          <p:cNvCxnSpPr>
            <a:cxnSpLocks/>
          </p:cNvCxnSpPr>
          <p:nvPr/>
        </p:nvCxnSpPr>
        <p:spPr>
          <a:xfrm>
            <a:off x="10944398" y="3965960"/>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Rechteck 179">
            <a:extLst>
              <a:ext uri="{FF2B5EF4-FFF2-40B4-BE49-F238E27FC236}">
                <a16:creationId xmlns:a16="http://schemas.microsoft.com/office/drawing/2014/main" id="{CE1F7410-CD26-42D3-AC5D-36065CC613D7}"/>
              </a:ext>
            </a:extLst>
          </p:cNvPr>
          <p:cNvSpPr/>
          <p:nvPr/>
        </p:nvSpPr>
        <p:spPr>
          <a:xfrm>
            <a:off x="1354823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81" name="Pfeil: Fünfeck 180">
            <a:extLst>
              <a:ext uri="{FF2B5EF4-FFF2-40B4-BE49-F238E27FC236}">
                <a16:creationId xmlns:a16="http://schemas.microsoft.com/office/drawing/2014/main" id="{6ECA735F-368B-4203-B367-6845140DE64D}"/>
              </a:ext>
            </a:extLst>
          </p:cNvPr>
          <p:cNvSpPr/>
          <p:nvPr/>
        </p:nvSpPr>
        <p:spPr>
          <a:xfrm rot="5400000">
            <a:off x="1435316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8" name="Rechteck 177">
            <a:extLst>
              <a:ext uri="{FF2B5EF4-FFF2-40B4-BE49-F238E27FC236}">
                <a16:creationId xmlns:a16="http://schemas.microsoft.com/office/drawing/2014/main" id="{F86A2172-CCAC-42B7-81B8-6265C8A5C3DE}"/>
              </a:ext>
            </a:extLst>
          </p:cNvPr>
          <p:cNvSpPr/>
          <p:nvPr/>
        </p:nvSpPr>
        <p:spPr>
          <a:xfrm>
            <a:off x="1354786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79" name="Pfeil: Fünfeck 178">
            <a:extLst>
              <a:ext uri="{FF2B5EF4-FFF2-40B4-BE49-F238E27FC236}">
                <a16:creationId xmlns:a16="http://schemas.microsoft.com/office/drawing/2014/main" id="{BEA7051F-81BA-4E00-95FD-82A6E334CC21}"/>
              </a:ext>
            </a:extLst>
          </p:cNvPr>
          <p:cNvSpPr/>
          <p:nvPr/>
        </p:nvSpPr>
        <p:spPr>
          <a:xfrm rot="5400000">
            <a:off x="1435353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75" name="Gerader Verbinder 174">
            <a:extLst>
              <a:ext uri="{FF2B5EF4-FFF2-40B4-BE49-F238E27FC236}">
                <a16:creationId xmlns:a16="http://schemas.microsoft.com/office/drawing/2014/main" id="{BFE6D950-879B-48A1-872A-FA7337588F6D}"/>
              </a:ext>
            </a:extLst>
          </p:cNvPr>
          <p:cNvCxnSpPr>
            <a:cxnSpLocks/>
          </p:cNvCxnSpPr>
          <p:nvPr/>
        </p:nvCxnSpPr>
        <p:spPr>
          <a:xfrm>
            <a:off x="1354137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Rechteck 135">
            <a:extLst>
              <a:ext uri="{FF2B5EF4-FFF2-40B4-BE49-F238E27FC236}">
                <a16:creationId xmlns:a16="http://schemas.microsoft.com/office/drawing/2014/main" id="{85C3284D-C32E-497B-B98D-A1FB998D0E26}"/>
              </a:ext>
            </a:extLst>
          </p:cNvPr>
          <p:cNvSpPr/>
          <p:nvPr/>
        </p:nvSpPr>
        <p:spPr>
          <a:xfrm>
            <a:off x="3102762" y="384692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7" name="Pfeil: Fünfeck 136">
            <a:extLst>
              <a:ext uri="{FF2B5EF4-FFF2-40B4-BE49-F238E27FC236}">
                <a16:creationId xmlns:a16="http://schemas.microsoft.com/office/drawing/2014/main" id="{FC586CED-1D8F-45BE-B7E6-946C7CA637DF}"/>
              </a:ext>
            </a:extLst>
          </p:cNvPr>
          <p:cNvSpPr/>
          <p:nvPr/>
        </p:nvSpPr>
        <p:spPr>
          <a:xfrm rot="5400000">
            <a:off x="3907686" y="303939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27" name="Rechteck 126">
            <a:extLst>
              <a:ext uri="{FF2B5EF4-FFF2-40B4-BE49-F238E27FC236}">
                <a16:creationId xmlns:a16="http://schemas.microsoft.com/office/drawing/2014/main" id="{554E231E-D264-4D03-BBF5-8D028FA872F4}"/>
              </a:ext>
            </a:extLst>
          </p:cNvPr>
          <p:cNvSpPr/>
          <p:nvPr/>
        </p:nvSpPr>
        <p:spPr>
          <a:xfrm>
            <a:off x="3102393" y="1200849"/>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35" name="Pfeil: Fünfeck 134">
            <a:extLst>
              <a:ext uri="{FF2B5EF4-FFF2-40B4-BE49-F238E27FC236}">
                <a16:creationId xmlns:a16="http://schemas.microsoft.com/office/drawing/2014/main" id="{3D47E57D-BF77-4FB3-9BB0-A8F04F0F4BFB}"/>
              </a:ext>
            </a:extLst>
          </p:cNvPr>
          <p:cNvSpPr/>
          <p:nvPr/>
        </p:nvSpPr>
        <p:spPr>
          <a:xfrm rot="5400000">
            <a:off x="3908056" y="2614874"/>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24" name="Gerader Verbinder 123">
            <a:extLst>
              <a:ext uri="{FF2B5EF4-FFF2-40B4-BE49-F238E27FC236}">
                <a16:creationId xmlns:a16="http://schemas.microsoft.com/office/drawing/2014/main" id="{45E159B6-A897-4946-95AD-D4D01C3E987B}"/>
              </a:ext>
            </a:extLst>
          </p:cNvPr>
          <p:cNvCxnSpPr>
            <a:cxnSpLocks/>
          </p:cNvCxnSpPr>
          <p:nvPr/>
        </p:nvCxnSpPr>
        <p:spPr>
          <a:xfrm>
            <a:off x="3095897" y="394090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Rectangle 3">
            <a:extLst>
              <a:ext uri="{FF2B5EF4-FFF2-40B4-BE49-F238E27FC236}">
                <a16:creationId xmlns:a16="http://schemas.microsoft.com/office/drawing/2014/main" id="{A28ED670-37F2-4D8D-83BD-EC046E57B009}"/>
              </a:ext>
            </a:extLst>
          </p:cNvPr>
          <p:cNvSpPr>
            <a:spLocks noChangeArrowheads="1"/>
          </p:cNvSpPr>
          <p:nvPr/>
        </p:nvSpPr>
        <p:spPr bwMode="auto">
          <a:xfrm>
            <a:off x="1047652" y="6876983"/>
            <a:ext cx="121800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Die Vorlage von </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twillo</a:t>
            </a:r>
            <a:r>
              <a:rPr kumimoji="0" lang="de-DE" altLang="de-D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ist lizenziert unter </a:t>
            </a:r>
            <a:r>
              <a:rPr kumimoji="0" lang="de-DE" altLang="de-DE" sz="11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de-DE" altLang="de-DE" sz="1100" dirty="0">
                <a:latin typeface="Arial" panose="020B0604020202020204" pitchFamily="34" charset="0"/>
                <a:ea typeface="Calibri" panose="020F0502020204030204" pitchFamily="34" charset="0"/>
                <a:cs typeface="Arial" panose="020B0604020202020204" pitchFamily="34" charset="0"/>
                <a:hlinkClick r:id="rId4"/>
              </a:rPr>
              <a:t>CC BY  4.0 </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6" name="Grafik 105">
            <a:extLst>
              <a:ext uri="{FF2B5EF4-FFF2-40B4-BE49-F238E27FC236}">
                <a16:creationId xmlns:a16="http://schemas.microsoft.com/office/drawing/2014/main" id="{44751081-34BB-4E6A-AE40-34AC3BE1B6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367" y="6858227"/>
            <a:ext cx="828000" cy="289800"/>
          </a:xfrm>
          <a:prstGeom prst="rect">
            <a:avLst/>
          </a:prstGeom>
        </p:spPr>
      </p:pic>
      <p:sp>
        <p:nvSpPr>
          <p:cNvPr id="89" name="Textfeld 88">
            <a:extLst>
              <a:ext uri="{FF2B5EF4-FFF2-40B4-BE49-F238E27FC236}">
                <a16:creationId xmlns:a16="http://schemas.microsoft.com/office/drawing/2014/main" id="{E5A08551-37BC-4551-9850-042538AFB829}"/>
              </a:ext>
            </a:extLst>
          </p:cNvPr>
          <p:cNvSpPr txBox="1"/>
          <p:nvPr/>
        </p:nvSpPr>
        <p:spPr>
          <a:xfrm>
            <a:off x="296605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Fragestellung</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finden</a:t>
            </a:r>
          </a:p>
        </p:txBody>
      </p:sp>
      <p:sp>
        <p:nvSpPr>
          <p:cNvPr id="90" name="Textfeld 89">
            <a:extLst>
              <a:ext uri="{FF2B5EF4-FFF2-40B4-BE49-F238E27FC236}">
                <a16:creationId xmlns:a16="http://schemas.microsoft.com/office/drawing/2014/main" id="{0E6168A1-ECEC-4FB9-85A2-C5F73BD43AFD}"/>
              </a:ext>
            </a:extLst>
          </p:cNvPr>
          <p:cNvSpPr txBox="1"/>
          <p:nvPr/>
        </p:nvSpPr>
        <p:spPr>
          <a:xfrm>
            <a:off x="555230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Theorie</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 erarbeiten</a:t>
            </a:r>
          </a:p>
        </p:txBody>
      </p:sp>
      <p:sp>
        <p:nvSpPr>
          <p:cNvPr id="91" name="Textfeld 90">
            <a:extLst>
              <a:ext uri="{FF2B5EF4-FFF2-40B4-BE49-F238E27FC236}">
                <a16:creationId xmlns:a16="http://schemas.microsoft.com/office/drawing/2014/main" id="{FAABE251-7AB2-4B12-9F09-4ADA3CF7B68B}"/>
              </a:ext>
            </a:extLst>
          </p:cNvPr>
          <p:cNvSpPr txBox="1"/>
          <p:nvPr/>
        </p:nvSpPr>
        <p:spPr>
          <a:xfrm>
            <a:off x="8237468"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Methode </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auswählen</a:t>
            </a:r>
          </a:p>
        </p:txBody>
      </p:sp>
      <p:sp>
        <p:nvSpPr>
          <p:cNvPr id="92" name="Textfeld 91">
            <a:extLst>
              <a:ext uri="{FF2B5EF4-FFF2-40B4-BE49-F238E27FC236}">
                <a16:creationId xmlns:a16="http://schemas.microsoft.com/office/drawing/2014/main" id="{729EE0CD-3D6A-41BC-A1DB-63BEB2DCB032}"/>
              </a:ext>
            </a:extLst>
          </p:cNvPr>
          <p:cNvSpPr txBox="1"/>
          <p:nvPr/>
        </p:nvSpPr>
        <p:spPr>
          <a:xfrm>
            <a:off x="10845265" y="5226993"/>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Forschungsdesign entwickeln</a:t>
            </a:r>
          </a:p>
        </p:txBody>
      </p:sp>
      <p:sp>
        <p:nvSpPr>
          <p:cNvPr id="93" name="Textfeld 92">
            <a:extLst>
              <a:ext uri="{FF2B5EF4-FFF2-40B4-BE49-F238E27FC236}">
                <a16:creationId xmlns:a16="http://schemas.microsoft.com/office/drawing/2014/main" id="{331E14FC-0C0F-47E2-90C2-EEB8C635079B}"/>
              </a:ext>
            </a:extLst>
          </p:cNvPr>
          <p:cNvSpPr txBox="1"/>
          <p:nvPr/>
        </p:nvSpPr>
        <p:spPr>
          <a:xfrm>
            <a:off x="1351495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Forschung </a:t>
            </a:r>
            <a:br>
              <a:rPr lang="de-DE" sz="2100" kern="1200" dirty="0">
                <a:latin typeface="Work Sans" panose="00000500000000000000" pitchFamily="50" charset="0"/>
                <a:cs typeface="Arial" panose="020B0604020202020204" pitchFamily="34" charset="0"/>
              </a:rPr>
            </a:br>
            <a:r>
              <a:rPr lang="de-DE" sz="2100" kern="1200" dirty="0">
                <a:latin typeface="Work Sans" panose="00000500000000000000" pitchFamily="50" charset="0"/>
                <a:cs typeface="Arial" panose="020B0604020202020204" pitchFamily="34" charset="0"/>
              </a:rPr>
              <a:t>durchführen</a:t>
            </a:r>
            <a:endParaRPr lang="de-DE" sz="2100" dirty="0">
              <a:latin typeface="Work Sans" panose="00000500000000000000" pitchFamily="50" charset="0"/>
              <a:cs typeface="Arial" panose="020B0604020202020204" pitchFamily="34" charset="0"/>
            </a:endParaRPr>
          </a:p>
        </p:txBody>
      </p:sp>
      <p:sp>
        <p:nvSpPr>
          <p:cNvPr id="87" name="Textfeld 86">
            <a:extLst>
              <a:ext uri="{FF2B5EF4-FFF2-40B4-BE49-F238E27FC236}">
                <a16:creationId xmlns:a16="http://schemas.microsoft.com/office/drawing/2014/main" id="{F7F9AC39-CA73-4392-AEC5-BD8F8E3BD906}"/>
              </a:ext>
            </a:extLst>
          </p:cNvPr>
          <p:cNvSpPr txBox="1"/>
          <p:nvPr/>
        </p:nvSpPr>
        <p:spPr>
          <a:xfrm>
            <a:off x="1862703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82" name="Pfeil: Fünfeck 81">
            <a:extLst>
              <a:ext uri="{FF2B5EF4-FFF2-40B4-BE49-F238E27FC236}">
                <a16:creationId xmlns:a16="http://schemas.microsoft.com/office/drawing/2014/main" id="{E1992A17-3E97-4540-B1CA-0B844180243D}"/>
              </a:ext>
            </a:extLst>
          </p:cNvPr>
          <p:cNvSpPr/>
          <p:nvPr/>
        </p:nvSpPr>
        <p:spPr>
          <a:xfrm rot="5400000">
            <a:off x="19554112" y="2989004"/>
            <a:ext cx="1070540" cy="2651567"/>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88" name="Textfeld 87">
            <a:extLst>
              <a:ext uri="{FF2B5EF4-FFF2-40B4-BE49-F238E27FC236}">
                <a16:creationId xmlns:a16="http://schemas.microsoft.com/office/drawing/2014/main" id="{05385686-198C-4A7F-8303-44C317588E84}"/>
              </a:ext>
            </a:extLst>
          </p:cNvPr>
          <p:cNvSpPr txBox="1"/>
          <p:nvPr/>
        </p:nvSpPr>
        <p:spPr>
          <a:xfrm>
            <a:off x="16096276" y="5226993"/>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Ergebnisse präsentieren</a:t>
            </a:r>
            <a:endParaRPr lang="de-DE" sz="2100" dirty="0">
              <a:latin typeface="Work Sans" panose="00000500000000000000" pitchFamily="50" charset="0"/>
              <a:cs typeface="Arial" panose="020B0604020202020204" pitchFamily="34" charset="0"/>
            </a:endParaRPr>
          </a:p>
        </p:txBody>
      </p:sp>
      <p:cxnSp>
        <p:nvCxnSpPr>
          <p:cNvPr id="148" name="Gerader Verbinder 147">
            <a:extLst>
              <a:ext uri="{FF2B5EF4-FFF2-40B4-BE49-F238E27FC236}">
                <a16:creationId xmlns:a16="http://schemas.microsoft.com/office/drawing/2014/main" id="{8A05F745-856C-4636-8417-FAA8BE9FA6BE}"/>
              </a:ext>
            </a:extLst>
          </p:cNvPr>
          <p:cNvCxnSpPr>
            <a:cxnSpLocks/>
          </p:cNvCxnSpPr>
          <p:nvPr/>
        </p:nvCxnSpPr>
        <p:spPr>
          <a:xfrm>
            <a:off x="496821" y="3954632"/>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Gerader Verbinder 161">
            <a:extLst>
              <a:ext uri="{FF2B5EF4-FFF2-40B4-BE49-F238E27FC236}">
                <a16:creationId xmlns:a16="http://schemas.microsoft.com/office/drawing/2014/main" id="{0A86CB73-41E7-4FF3-B946-4063EE84821E}"/>
              </a:ext>
            </a:extLst>
          </p:cNvPr>
          <p:cNvCxnSpPr>
            <a:cxnSpLocks/>
          </p:cNvCxnSpPr>
          <p:nvPr/>
        </p:nvCxnSpPr>
        <p:spPr>
          <a:xfrm flipH="1">
            <a:off x="3118042"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Gerader Verbinder 162">
            <a:extLst>
              <a:ext uri="{FF2B5EF4-FFF2-40B4-BE49-F238E27FC236}">
                <a16:creationId xmlns:a16="http://schemas.microsoft.com/office/drawing/2014/main" id="{0C7C11BF-3326-458D-B20E-A15B83E9D510}"/>
              </a:ext>
            </a:extLst>
          </p:cNvPr>
          <p:cNvCxnSpPr>
            <a:cxnSpLocks/>
          </p:cNvCxnSpPr>
          <p:nvPr/>
        </p:nvCxnSpPr>
        <p:spPr>
          <a:xfrm flipH="1">
            <a:off x="8345966"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Gerader Verbinder 163">
            <a:extLst>
              <a:ext uri="{FF2B5EF4-FFF2-40B4-BE49-F238E27FC236}">
                <a16:creationId xmlns:a16="http://schemas.microsoft.com/office/drawing/2014/main" id="{0995164F-811B-4972-B598-0768E51632C0}"/>
              </a:ext>
            </a:extLst>
          </p:cNvPr>
          <p:cNvCxnSpPr>
            <a:cxnSpLocks/>
          </p:cNvCxnSpPr>
          <p:nvPr/>
        </p:nvCxnSpPr>
        <p:spPr>
          <a:xfrm flipH="1">
            <a:off x="13544545" y="395914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5" name="Gerader Verbinder 164">
            <a:extLst>
              <a:ext uri="{FF2B5EF4-FFF2-40B4-BE49-F238E27FC236}">
                <a16:creationId xmlns:a16="http://schemas.microsoft.com/office/drawing/2014/main" id="{57AB054A-2358-4824-A685-DE37F8DA7B5E}"/>
              </a:ext>
            </a:extLst>
          </p:cNvPr>
          <p:cNvCxnSpPr>
            <a:cxnSpLocks/>
          </p:cNvCxnSpPr>
          <p:nvPr/>
        </p:nvCxnSpPr>
        <p:spPr>
          <a:xfrm flipH="1">
            <a:off x="18796093" y="3952371"/>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Rechteck 190">
            <a:extLst>
              <a:ext uri="{FF2B5EF4-FFF2-40B4-BE49-F238E27FC236}">
                <a16:creationId xmlns:a16="http://schemas.microsoft.com/office/drawing/2014/main" id="{3F62D2BB-CCD9-49F9-8818-E37DA9A9F5E9}"/>
              </a:ext>
            </a:extLst>
          </p:cNvPr>
          <p:cNvSpPr/>
          <p:nvPr/>
        </p:nvSpPr>
        <p:spPr>
          <a:xfrm>
            <a:off x="18770268" y="3860650"/>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2" name="Pfeil: Fünfeck 191">
            <a:extLst>
              <a:ext uri="{FF2B5EF4-FFF2-40B4-BE49-F238E27FC236}">
                <a16:creationId xmlns:a16="http://schemas.microsoft.com/office/drawing/2014/main" id="{1AE376EC-487F-4FB8-B8C7-31F4009CE976}"/>
              </a:ext>
            </a:extLst>
          </p:cNvPr>
          <p:cNvSpPr/>
          <p:nvPr/>
        </p:nvSpPr>
        <p:spPr>
          <a:xfrm rot="5400000">
            <a:off x="19575192" y="3053123"/>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89" name="Rechteck 188">
            <a:extLst>
              <a:ext uri="{FF2B5EF4-FFF2-40B4-BE49-F238E27FC236}">
                <a16:creationId xmlns:a16="http://schemas.microsoft.com/office/drawing/2014/main" id="{CA900173-9FD5-46E0-8F67-EB67031A87E6}"/>
              </a:ext>
            </a:extLst>
          </p:cNvPr>
          <p:cNvSpPr/>
          <p:nvPr/>
        </p:nvSpPr>
        <p:spPr>
          <a:xfrm>
            <a:off x="18769899" y="1214576"/>
            <a:ext cx="2615585" cy="2385077"/>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190" name="Pfeil: Fünfeck 189">
            <a:extLst>
              <a:ext uri="{FF2B5EF4-FFF2-40B4-BE49-F238E27FC236}">
                <a16:creationId xmlns:a16="http://schemas.microsoft.com/office/drawing/2014/main" id="{72E0B346-4078-4786-9C09-5E76E1F5B7F3}"/>
              </a:ext>
            </a:extLst>
          </p:cNvPr>
          <p:cNvSpPr/>
          <p:nvPr/>
        </p:nvSpPr>
        <p:spPr>
          <a:xfrm rot="5400000">
            <a:off x="19575562" y="2628601"/>
            <a:ext cx="1005735"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cxnSp>
        <p:nvCxnSpPr>
          <p:cNvPr id="185" name="Gerader Verbinder 184">
            <a:extLst>
              <a:ext uri="{FF2B5EF4-FFF2-40B4-BE49-F238E27FC236}">
                <a16:creationId xmlns:a16="http://schemas.microsoft.com/office/drawing/2014/main" id="{6C6984A3-861D-4739-861F-F747B4C9FE81}"/>
              </a:ext>
            </a:extLst>
          </p:cNvPr>
          <p:cNvCxnSpPr>
            <a:cxnSpLocks/>
          </p:cNvCxnSpPr>
          <p:nvPr/>
        </p:nvCxnSpPr>
        <p:spPr>
          <a:xfrm>
            <a:off x="18782996" y="3433525"/>
            <a:ext cx="258820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6" name="Gerader Verbinder 185">
            <a:extLst>
              <a:ext uri="{FF2B5EF4-FFF2-40B4-BE49-F238E27FC236}">
                <a16:creationId xmlns:a16="http://schemas.microsoft.com/office/drawing/2014/main" id="{1B0E3E91-CB48-4564-A7AB-30C4EB068EBC}"/>
              </a:ext>
            </a:extLst>
          </p:cNvPr>
          <p:cNvCxnSpPr>
            <a:cxnSpLocks/>
          </p:cNvCxnSpPr>
          <p:nvPr/>
        </p:nvCxnSpPr>
        <p:spPr>
          <a:xfrm>
            <a:off x="18763403" y="3954629"/>
            <a:ext cx="6497"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Gerader Verbinder 192">
            <a:extLst>
              <a:ext uri="{FF2B5EF4-FFF2-40B4-BE49-F238E27FC236}">
                <a16:creationId xmlns:a16="http://schemas.microsoft.com/office/drawing/2014/main" id="{9B5D6C0F-F42B-4A19-B90F-340AE2490831}"/>
              </a:ext>
            </a:extLst>
          </p:cNvPr>
          <p:cNvCxnSpPr>
            <a:cxnSpLocks/>
          </p:cNvCxnSpPr>
          <p:nvPr/>
        </p:nvCxnSpPr>
        <p:spPr>
          <a:xfrm flipH="1">
            <a:off x="5717432" y="394672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Gerader Verbinder 194">
            <a:extLst>
              <a:ext uri="{FF2B5EF4-FFF2-40B4-BE49-F238E27FC236}">
                <a16:creationId xmlns:a16="http://schemas.microsoft.com/office/drawing/2014/main" id="{5CA9286B-9C34-45DA-8203-4648E2B323AB}"/>
              </a:ext>
            </a:extLst>
          </p:cNvPr>
          <p:cNvCxnSpPr>
            <a:cxnSpLocks/>
          </p:cNvCxnSpPr>
          <p:nvPr/>
        </p:nvCxnSpPr>
        <p:spPr>
          <a:xfrm flipH="1">
            <a:off x="16166129" y="3971378"/>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6" name="Gerader Verbinder 195">
            <a:extLst>
              <a:ext uri="{FF2B5EF4-FFF2-40B4-BE49-F238E27FC236}">
                <a16:creationId xmlns:a16="http://schemas.microsoft.com/office/drawing/2014/main" id="{9F2C5938-DDC4-471A-BBD3-80A95E418D1F}"/>
              </a:ext>
            </a:extLst>
          </p:cNvPr>
          <p:cNvCxnSpPr>
            <a:cxnSpLocks/>
          </p:cNvCxnSpPr>
          <p:nvPr/>
        </p:nvCxnSpPr>
        <p:spPr>
          <a:xfrm flipH="1">
            <a:off x="18780085" y="4018280"/>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97" name="Textfeld 196">
            <a:extLst>
              <a:ext uri="{FF2B5EF4-FFF2-40B4-BE49-F238E27FC236}">
                <a16:creationId xmlns:a16="http://schemas.microsoft.com/office/drawing/2014/main" id="{30B2F519-9D04-4A0B-92E1-272A12153AB3}"/>
              </a:ext>
            </a:extLst>
          </p:cNvPr>
          <p:cNvSpPr txBox="1"/>
          <p:nvPr/>
        </p:nvSpPr>
        <p:spPr>
          <a:xfrm>
            <a:off x="18684108" y="5233266"/>
            <a:ext cx="2901988" cy="738664"/>
          </a:xfrm>
          <a:prstGeom prst="rect">
            <a:avLst/>
          </a:prstGeom>
          <a:noFill/>
        </p:spPr>
        <p:txBody>
          <a:bodyPr wrap="square" rtlCol="0">
            <a:spAutoFit/>
          </a:bodyPr>
          <a:lstStyle/>
          <a:p>
            <a:pPr algn="ctr"/>
            <a:r>
              <a:rPr lang="de-DE" sz="2100" kern="1200" dirty="0">
                <a:latin typeface="Work Sans" panose="00000500000000000000" pitchFamily="50" charset="0"/>
                <a:cs typeface="Arial" panose="020B0604020202020204" pitchFamily="34" charset="0"/>
              </a:rPr>
              <a:t>Prozesse reflektieren</a:t>
            </a:r>
            <a:endParaRPr lang="de-DE" sz="2100" dirty="0">
              <a:latin typeface="Work Sans" panose="00000500000000000000" pitchFamily="50" charset="0"/>
              <a:cs typeface="Arial" panose="020B0604020202020204" pitchFamily="34" charset="0"/>
            </a:endParaRPr>
          </a:p>
        </p:txBody>
      </p:sp>
      <p:sp>
        <p:nvSpPr>
          <p:cNvPr id="209" name="Rechteck 208">
            <a:extLst>
              <a:ext uri="{FF2B5EF4-FFF2-40B4-BE49-F238E27FC236}">
                <a16:creationId xmlns:a16="http://schemas.microsoft.com/office/drawing/2014/main" id="{C191C34F-C5DF-4A03-9EEE-DA48D51881B1}"/>
              </a:ext>
            </a:extLst>
          </p:cNvPr>
          <p:cNvSpPr/>
          <p:nvPr/>
        </p:nvSpPr>
        <p:spPr>
          <a:xfrm>
            <a:off x="503686" y="3860653"/>
            <a:ext cx="2615585" cy="2577049"/>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0" name="Pfeil: Fünfeck 209">
            <a:extLst>
              <a:ext uri="{FF2B5EF4-FFF2-40B4-BE49-F238E27FC236}">
                <a16:creationId xmlns:a16="http://schemas.microsoft.com/office/drawing/2014/main" id="{7602144A-FEAD-46AC-8B99-C19B095E7084}"/>
              </a:ext>
            </a:extLst>
          </p:cNvPr>
          <p:cNvSpPr/>
          <p:nvPr/>
        </p:nvSpPr>
        <p:spPr>
          <a:xfrm rot="5400000">
            <a:off x="1308610" y="3053126"/>
            <a:ext cx="1005735" cy="2615585"/>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207" name="Rechteck 206">
            <a:extLst>
              <a:ext uri="{FF2B5EF4-FFF2-40B4-BE49-F238E27FC236}">
                <a16:creationId xmlns:a16="http://schemas.microsoft.com/office/drawing/2014/main" id="{8152BC4C-496F-4DD3-A03C-A3CB54B7E1F1}"/>
              </a:ext>
            </a:extLst>
          </p:cNvPr>
          <p:cNvSpPr/>
          <p:nvPr/>
        </p:nvSpPr>
        <p:spPr>
          <a:xfrm>
            <a:off x="503317" y="1214579"/>
            <a:ext cx="2615585" cy="253321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08" name="Pfeil: Fünfeck 207">
            <a:extLst>
              <a:ext uri="{FF2B5EF4-FFF2-40B4-BE49-F238E27FC236}">
                <a16:creationId xmlns:a16="http://schemas.microsoft.com/office/drawing/2014/main" id="{07D7493B-CEB4-43E2-BA72-D40C2E204DE2}"/>
              </a:ext>
            </a:extLst>
          </p:cNvPr>
          <p:cNvSpPr/>
          <p:nvPr/>
        </p:nvSpPr>
        <p:spPr>
          <a:xfrm rot="5400000">
            <a:off x="1261546" y="2581170"/>
            <a:ext cx="1100604" cy="2615586"/>
          </a:xfrm>
          <a:prstGeom prst="homePlat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Arial" panose="020B0604020202020204" pitchFamily="34" charset="0"/>
              <a:cs typeface="Arial" panose="020B0604020202020204" pitchFamily="34" charset="0"/>
            </a:endParaRPr>
          </a:p>
        </p:txBody>
      </p:sp>
      <p:sp>
        <p:nvSpPr>
          <p:cNvPr id="211" name="Textfeld 210">
            <a:extLst>
              <a:ext uri="{FF2B5EF4-FFF2-40B4-BE49-F238E27FC236}">
                <a16:creationId xmlns:a16="http://schemas.microsoft.com/office/drawing/2014/main" id="{8FF623BB-36A5-41A1-ABA2-5FF34CC99E1C}"/>
              </a:ext>
            </a:extLst>
          </p:cNvPr>
          <p:cNvSpPr txBox="1"/>
          <p:nvPr/>
        </p:nvSpPr>
        <p:spPr>
          <a:xfrm>
            <a:off x="289364" y="5246772"/>
            <a:ext cx="2901988" cy="738664"/>
          </a:xfrm>
          <a:prstGeom prst="rect">
            <a:avLst/>
          </a:prstGeom>
          <a:noFill/>
        </p:spPr>
        <p:txBody>
          <a:bodyPr wrap="square" rtlCol="0">
            <a:spAutoFit/>
          </a:bodyPr>
          <a:lstStyle/>
          <a:p>
            <a:pPr algn="ctr"/>
            <a:r>
              <a:rPr lang="de-DE" sz="2100" dirty="0">
                <a:latin typeface="Work Sans" panose="00000500000000000000" pitchFamily="50" charset="0"/>
                <a:cs typeface="Arial" panose="020B0604020202020204" pitchFamily="34" charset="0"/>
              </a:rPr>
              <a:t>Problem</a:t>
            </a:r>
            <a:br>
              <a:rPr lang="de-DE" sz="2100" dirty="0">
                <a:latin typeface="Work Sans" panose="00000500000000000000" pitchFamily="50" charset="0"/>
                <a:cs typeface="Arial" panose="020B0604020202020204" pitchFamily="34" charset="0"/>
              </a:rPr>
            </a:br>
            <a:r>
              <a:rPr lang="de-DE" sz="2100" dirty="0">
                <a:latin typeface="Work Sans" panose="00000500000000000000" pitchFamily="50" charset="0"/>
                <a:cs typeface="Arial" panose="020B0604020202020204" pitchFamily="34" charset="0"/>
              </a:rPr>
              <a:t>wahrnehmen</a:t>
            </a:r>
          </a:p>
        </p:txBody>
      </p:sp>
      <p:cxnSp>
        <p:nvCxnSpPr>
          <p:cNvPr id="212" name="Gerader Verbinder 211">
            <a:extLst>
              <a:ext uri="{FF2B5EF4-FFF2-40B4-BE49-F238E27FC236}">
                <a16:creationId xmlns:a16="http://schemas.microsoft.com/office/drawing/2014/main" id="{B5119666-D861-4DED-9D00-AF66759E7F15}"/>
              </a:ext>
            </a:extLst>
          </p:cNvPr>
          <p:cNvCxnSpPr>
            <a:cxnSpLocks/>
          </p:cNvCxnSpPr>
          <p:nvPr/>
        </p:nvCxnSpPr>
        <p:spPr>
          <a:xfrm flipH="1">
            <a:off x="3119991" y="3931187"/>
            <a:ext cx="1" cy="40183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32CA7CE2-5614-45C8-91C6-548F3F196428}"/>
              </a:ext>
            </a:extLst>
          </p:cNvPr>
          <p:cNvCxnSpPr>
            <a:cxnSpLocks/>
          </p:cNvCxnSpPr>
          <p:nvPr/>
        </p:nvCxnSpPr>
        <p:spPr>
          <a:xfrm>
            <a:off x="518558" y="3338659"/>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Gerader Verbinder 70">
            <a:extLst>
              <a:ext uri="{FF2B5EF4-FFF2-40B4-BE49-F238E27FC236}">
                <a16:creationId xmlns:a16="http://schemas.microsoft.com/office/drawing/2014/main" id="{38995A41-CD33-481F-9691-BBFD89AC66ED}"/>
              </a:ext>
            </a:extLst>
          </p:cNvPr>
          <p:cNvCxnSpPr>
            <a:cxnSpLocks/>
          </p:cNvCxnSpPr>
          <p:nvPr/>
        </p:nvCxnSpPr>
        <p:spPr>
          <a:xfrm>
            <a:off x="3124853"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Gerader Verbinder 72">
            <a:extLst>
              <a:ext uri="{FF2B5EF4-FFF2-40B4-BE49-F238E27FC236}">
                <a16:creationId xmlns:a16="http://schemas.microsoft.com/office/drawing/2014/main" id="{562DC4A0-708F-4215-B605-464346E8F114}"/>
              </a:ext>
            </a:extLst>
          </p:cNvPr>
          <p:cNvCxnSpPr>
            <a:cxnSpLocks/>
          </p:cNvCxnSpPr>
          <p:nvPr/>
        </p:nvCxnSpPr>
        <p:spPr>
          <a:xfrm>
            <a:off x="5730140"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Gerader Verbinder 71">
            <a:extLst>
              <a:ext uri="{FF2B5EF4-FFF2-40B4-BE49-F238E27FC236}">
                <a16:creationId xmlns:a16="http://schemas.microsoft.com/office/drawing/2014/main" id="{911DAD2D-0C50-4036-BF4D-3464406119FE}"/>
              </a:ext>
            </a:extLst>
          </p:cNvPr>
          <p:cNvCxnSpPr>
            <a:cxnSpLocks/>
          </p:cNvCxnSpPr>
          <p:nvPr/>
        </p:nvCxnSpPr>
        <p:spPr>
          <a:xfrm>
            <a:off x="8311953" y="3441005"/>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Gerader Verbinder 74">
            <a:extLst>
              <a:ext uri="{FF2B5EF4-FFF2-40B4-BE49-F238E27FC236}">
                <a16:creationId xmlns:a16="http://schemas.microsoft.com/office/drawing/2014/main" id="{13643F8E-613B-44D4-A5F7-5D291FC5BB86}"/>
              </a:ext>
            </a:extLst>
          </p:cNvPr>
          <p:cNvCxnSpPr>
            <a:cxnSpLocks/>
          </p:cNvCxnSpPr>
          <p:nvPr/>
        </p:nvCxnSpPr>
        <p:spPr>
          <a:xfrm>
            <a:off x="10963205" y="3443956"/>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Gerader Verbinder 73">
            <a:extLst>
              <a:ext uri="{FF2B5EF4-FFF2-40B4-BE49-F238E27FC236}">
                <a16:creationId xmlns:a16="http://schemas.microsoft.com/office/drawing/2014/main" id="{2B5F3578-E999-4B4F-AE09-5EC91D308BCC}"/>
              </a:ext>
            </a:extLst>
          </p:cNvPr>
          <p:cNvCxnSpPr>
            <a:cxnSpLocks/>
          </p:cNvCxnSpPr>
          <p:nvPr/>
        </p:nvCxnSpPr>
        <p:spPr>
          <a:xfrm>
            <a:off x="13583436" y="3429614"/>
            <a:ext cx="259257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37" name="Textfeld 236">
            <a:extLst>
              <a:ext uri="{FF2B5EF4-FFF2-40B4-BE49-F238E27FC236}">
                <a16:creationId xmlns:a16="http://schemas.microsoft.com/office/drawing/2014/main" id="{0AA06307-A5E1-4EC0-8CC7-478169639275}"/>
              </a:ext>
            </a:extLst>
          </p:cNvPr>
          <p:cNvSpPr txBox="1"/>
          <p:nvPr/>
        </p:nvSpPr>
        <p:spPr>
          <a:xfrm>
            <a:off x="4356650" y="455468"/>
            <a:ext cx="13599886"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Advance Organizer für Forschendes Lernen</a:t>
            </a:r>
          </a:p>
        </p:txBody>
      </p:sp>
      <p:pic>
        <p:nvPicPr>
          <p:cNvPr id="174" name="Grafik 173">
            <a:extLst>
              <a:ext uri="{FF2B5EF4-FFF2-40B4-BE49-F238E27FC236}">
                <a16:creationId xmlns:a16="http://schemas.microsoft.com/office/drawing/2014/main" id="{48ED2B27-7522-40FF-B94C-7663E2A0C4D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214" y="1514861"/>
            <a:ext cx="2211266" cy="2398225"/>
          </a:xfrm>
          <a:prstGeom prst="rect">
            <a:avLst/>
          </a:prstGeom>
        </p:spPr>
      </p:pic>
      <p:pic>
        <p:nvPicPr>
          <p:cNvPr id="214" name="Grafik 213">
            <a:extLst>
              <a:ext uri="{FF2B5EF4-FFF2-40B4-BE49-F238E27FC236}">
                <a16:creationId xmlns:a16="http://schemas.microsoft.com/office/drawing/2014/main" id="{6A4C50B9-05F1-4A31-90B0-E155F769274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656" y="1514861"/>
            <a:ext cx="2290491" cy="2484148"/>
          </a:xfrm>
          <a:prstGeom prst="rect">
            <a:avLst/>
          </a:prstGeom>
        </p:spPr>
      </p:pic>
      <p:pic>
        <p:nvPicPr>
          <p:cNvPr id="215" name="Grafik 214">
            <a:extLst>
              <a:ext uri="{FF2B5EF4-FFF2-40B4-BE49-F238E27FC236}">
                <a16:creationId xmlns:a16="http://schemas.microsoft.com/office/drawing/2014/main" id="{71F53F76-F16C-4A73-87E0-7CA5EA42C05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23977" y="1432645"/>
            <a:ext cx="2567120" cy="2423778"/>
          </a:xfrm>
          <a:prstGeom prst="rect">
            <a:avLst/>
          </a:prstGeom>
        </p:spPr>
      </p:pic>
      <p:pic>
        <p:nvPicPr>
          <p:cNvPr id="216" name="Grafik 215">
            <a:extLst>
              <a:ext uri="{FF2B5EF4-FFF2-40B4-BE49-F238E27FC236}">
                <a16:creationId xmlns:a16="http://schemas.microsoft.com/office/drawing/2014/main" id="{1BE66E2A-45A0-4FAF-A748-8A003E33B3D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54136" y="1502690"/>
            <a:ext cx="2291129" cy="2576870"/>
          </a:xfrm>
          <a:prstGeom prst="rect">
            <a:avLst/>
          </a:prstGeom>
        </p:spPr>
      </p:pic>
      <p:pic>
        <p:nvPicPr>
          <p:cNvPr id="217" name="Grafik 216">
            <a:extLst>
              <a:ext uri="{FF2B5EF4-FFF2-40B4-BE49-F238E27FC236}">
                <a16:creationId xmlns:a16="http://schemas.microsoft.com/office/drawing/2014/main" id="{3E0D35D9-79D6-4335-AC6E-EED2959DFC5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938021" y="1481495"/>
            <a:ext cx="2602595" cy="2528937"/>
          </a:xfrm>
          <a:prstGeom prst="rect">
            <a:avLst/>
          </a:prstGeom>
        </p:spPr>
      </p:pic>
      <p:pic>
        <p:nvPicPr>
          <p:cNvPr id="218" name="Grafik 217">
            <a:extLst>
              <a:ext uri="{FF2B5EF4-FFF2-40B4-BE49-F238E27FC236}">
                <a16:creationId xmlns:a16="http://schemas.microsoft.com/office/drawing/2014/main" id="{463B05C2-0CC7-4320-B708-5B38F7374F1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591119" y="1435235"/>
            <a:ext cx="2501625" cy="2361940"/>
          </a:xfrm>
          <a:prstGeom prst="rect">
            <a:avLst/>
          </a:prstGeom>
        </p:spPr>
      </p:pic>
      <p:pic>
        <p:nvPicPr>
          <p:cNvPr id="219" name="Grafik 218">
            <a:extLst>
              <a:ext uri="{FF2B5EF4-FFF2-40B4-BE49-F238E27FC236}">
                <a16:creationId xmlns:a16="http://schemas.microsoft.com/office/drawing/2014/main" id="{F863C802-960C-453F-B5DE-ED36662390C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6107189" y="1187850"/>
            <a:ext cx="2873098" cy="2791784"/>
          </a:xfrm>
          <a:prstGeom prst="rect">
            <a:avLst/>
          </a:prstGeom>
        </p:spPr>
      </p:pic>
      <p:pic>
        <p:nvPicPr>
          <p:cNvPr id="220" name="Grafik 219">
            <a:extLst>
              <a:ext uri="{FF2B5EF4-FFF2-40B4-BE49-F238E27FC236}">
                <a16:creationId xmlns:a16="http://schemas.microsoft.com/office/drawing/2014/main" id="{156E8077-B6E5-4196-A673-1D40650413E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8866907" y="1611704"/>
            <a:ext cx="2500758" cy="1816861"/>
          </a:xfrm>
          <a:prstGeom prst="rect">
            <a:avLst/>
          </a:prstGeom>
        </p:spPr>
      </p:pic>
    </p:spTree>
    <p:extLst>
      <p:ext uri="{BB962C8B-B14F-4D97-AF65-F5344CB8AC3E}">
        <p14:creationId xmlns:p14="http://schemas.microsoft.com/office/powerpoint/2010/main" val="110506383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885</Words>
  <Application>Microsoft Office PowerPoint</Application>
  <PresentationFormat>Benutzerdefiniert</PresentationFormat>
  <Paragraphs>143</Paragraphs>
  <Slides>11</Slides>
  <Notes>11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Calibri Light</vt:lpstr>
      <vt:lpstr>Work Sans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2021-04-26T07:43:43Z</dcterms:created>
  <dcterms:modified xsi:type="dcterms:W3CDTF">2021-11-29T10:20:06Z</dcterms:modified>
</cp:coreProperties>
</file>