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5119350" cy="21383625"/>
  <p:notesSz cx="6858000" cy="9144000"/>
  <p:defaultTextStyle>
    <a:defPPr>
      <a:defRPr lang="de-DE"/>
    </a:defPPr>
    <a:lvl1pPr marL="0" algn="l" defTabSz="1156124" rtl="0" eaLnBrk="1" latinLnBrk="0" hangingPunct="1">
      <a:defRPr sz="2261" kern="1200">
        <a:solidFill>
          <a:schemeClr val="tx1"/>
        </a:solidFill>
        <a:latin typeface="+mn-lt"/>
        <a:ea typeface="+mn-ea"/>
        <a:cs typeface="+mn-cs"/>
      </a:defRPr>
    </a:lvl1pPr>
    <a:lvl2pPr marL="578062" algn="l" defTabSz="1156124" rtl="0" eaLnBrk="1" latinLnBrk="0" hangingPunct="1">
      <a:defRPr sz="2261" kern="1200">
        <a:solidFill>
          <a:schemeClr val="tx1"/>
        </a:solidFill>
        <a:latin typeface="+mn-lt"/>
        <a:ea typeface="+mn-ea"/>
        <a:cs typeface="+mn-cs"/>
      </a:defRPr>
    </a:lvl2pPr>
    <a:lvl3pPr marL="1156124" algn="l" defTabSz="1156124" rtl="0" eaLnBrk="1" latinLnBrk="0" hangingPunct="1">
      <a:defRPr sz="2261" kern="1200">
        <a:solidFill>
          <a:schemeClr val="tx1"/>
        </a:solidFill>
        <a:latin typeface="+mn-lt"/>
        <a:ea typeface="+mn-ea"/>
        <a:cs typeface="+mn-cs"/>
      </a:defRPr>
    </a:lvl3pPr>
    <a:lvl4pPr marL="1734185" algn="l" defTabSz="1156124" rtl="0" eaLnBrk="1" latinLnBrk="0" hangingPunct="1">
      <a:defRPr sz="2261" kern="1200">
        <a:solidFill>
          <a:schemeClr val="tx1"/>
        </a:solidFill>
        <a:latin typeface="+mn-lt"/>
        <a:ea typeface="+mn-ea"/>
        <a:cs typeface="+mn-cs"/>
      </a:defRPr>
    </a:lvl4pPr>
    <a:lvl5pPr marL="2312247" algn="l" defTabSz="1156124" rtl="0" eaLnBrk="1" latinLnBrk="0" hangingPunct="1">
      <a:defRPr sz="2261" kern="1200">
        <a:solidFill>
          <a:schemeClr val="tx1"/>
        </a:solidFill>
        <a:latin typeface="+mn-lt"/>
        <a:ea typeface="+mn-ea"/>
        <a:cs typeface="+mn-cs"/>
      </a:defRPr>
    </a:lvl5pPr>
    <a:lvl6pPr marL="2890310" algn="l" defTabSz="1156124" rtl="0" eaLnBrk="1" latinLnBrk="0" hangingPunct="1">
      <a:defRPr sz="2261" kern="1200">
        <a:solidFill>
          <a:schemeClr val="tx1"/>
        </a:solidFill>
        <a:latin typeface="+mn-lt"/>
        <a:ea typeface="+mn-ea"/>
        <a:cs typeface="+mn-cs"/>
      </a:defRPr>
    </a:lvl6pPr>
    <a:lvl7pPr marL="3468372" algn="l" defTabSz="1156124" rtl="0" eaLnBrk="1" latinLnBrk="0" hangingPunct="1">
      <a:defRPr sz="2261" kern="1200">
        <a:solidFill>
          <a:schemeClr val="tx1"/>
        </a:solidFill>
        <a:latin typeface="+mn-lt"/>
        <a:ea typeface="+mn-ea"/>
        <a:cs typeface="+mn-cs"/>
      </a:defRPr>
    </a:lvl7pPr>
    <a:lvl8pPr marL="4046434" algn="l" defTabSz="1156124" rtl="0" eaLnBrk="1" latinLnBrk="0" hangingPunct="1">
      <a:defRPr sz="2261" kern="1200">
        <a:solidFill>
          <a:schemeClr val="tx1"/>
        </a:solidFill>
        <a:latin typeface="+mn-lt"/>
        <a:ea typeface="+mn-ea"/>
        <a:cs typeface="+mn-cs"/>
      </a:defRPr>
    </a:lvl8pPr>
    <a:lvl9pPr marL="4624495" algn="l" defTabSz="1156124" rtl="0" eaLnBrk="1" latinLnBrk="0" hangingPunct="1">
      <a:defRPr sz="226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35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6" d="100"/>
          <a:sy n="26" d="100"/>
        </p:scale>
        <p:origin x="2597" y="72"/>
      </p:cViewPr>
      <p:guideLst>
        <p:guide orient="horz" pos="6735"/>
        <p:guide pos="47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CF2509-32C5-4C83-B0F9-EE33244594F1}" type="datetimeFigureOut">
              <a:rPr lang="de-DE" smtClean="0"/>
              <a:t>26.04.2021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83CA2E-5D6C-43CF-B10E-6D0DA1DA7C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8422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83CA2E-5D6C-43CF-B10E-6D0DA1DA7C1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476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33954" y="6642787"/>
            <a:ext cx="12851447" cy="458362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267904" y="12117388"/>
            <a:ext cx="10583545" cy="546470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7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55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336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11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894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673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045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23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3A8E-2CCA-48EF-81D3-74BBEB0D5B03}" type="datetimeFigureOut">
              <a:rPr lang="de-DE" smtClean="0"/>
              <a:t>26.04.2021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9467F-6483-41AC-9FA8-B127EEDD23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0191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3A8E-2CCA-48EF-81D3-74BBEB0D5B03}" type="datetimeFigureOut">
              <a:rPr lang="de-DE" smtClean="0"/>
              <a:t>26.04.2021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9467F-6483-41AC-9FA8-B127EEDD23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2331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25634650" y="905837"/>
            <a:ext cx="7956034" cy="1929971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766551" y="905837"/>
            <a:ext cx="23616109" cy="1929971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3A8E-2CCA-48EF-81D3-74BBEB0D5B03}" type="datetimeFigureOut">
              <a:rPr lang="de-DE" smtClean="0"/>
              <a:t>26.04.2021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9467F-6483-41AC-9FA8-B127EEDD23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2236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3A8E-2CCA-48EF-81D3-74BBEB0D5B03}" type="datetimeFigureOut">
              <a:rPr lang="de-DE" smtClean="0"/>
              <a:t>26.04.2021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9467F-6483-41AC-9FA8-B127EEDD23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407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94327" y="13740961"/>
            <a:ext cx="12851447" cy="4247026"/>
          </a:xfrm>
        </p:spPr>
        <p:txBody>
          <a:bodyPr anchor="t"/>
          <a:lstStyle>
            <a:lvl1pPr algn="l">
              <a:defRPr sz="5085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194327" y="9063296"/>
            <a:ext cx="12851447" cy="4677665"/>
          </a:xfrm>
        </p:spPr>
        <p:txBody>
          <a:bodyPr anchor="b"/>
          <a:lstStyle>
            <a:lvl1pPr marL="0" indent="0">
              <a:buNone/>
              <a:defRPr sz="2543">
                <a:solidFill>
                  <a:schemeClr val="tx1">
                    <a:tint val="75000"/>
                  </a:schemeClr>
                </a:solidFill>
              </a:defRPr>
            </a:lvl1pPr>
            <a:lvl2pPr marL="577898" indent="0">
              <a:buNone/>
              <a:defRPr sz="2260">
                <a:solidFill>
                  <a:schemeClr val="tx1">
                    <a:tint val="75000"/>
                  </a:schemeClr>
                </a:solidFill>
              </a:defRPr>
            </a:lvl2pPr>
            <a:lvl3pPr marL="1155796" indent="0">
              <a:buNone/>
              <a:defRPr sz="2048">
                <a:solidFill>
                  <a:schemeClr val="tx1">
                    <a:tint val="75000"/>
                  </a:schemeClr>
                </a:solidFill>
              </a:defRPr>
            </a:lvl3pPr>
            <a:lvl4pPr marL="1733695" indent="0">
              <a:buNone/>
              <a:defRPr sz="1766">
                <a:solidFill>
                  <a:schemeClr val="tx1">
                    <a:tint val="75000"/>
                  </a:schemeClr>
                </a:solidFill>
              </a:defRPr>
            </a:lvl4pPr>
            <a:lvl5pPr marL="2311593" indent="0">
              <a:buNone/>
              <a:defRPr sz="1766">
                <a:solidFill>
                  <a:schemeClr val="tx1">
                    <a:tint val="75000"/>
                  </a:schemeClr>
                </a:solidFill>
              </a:defRPr>
            </a:lvl5pPr>
            <a:lvl6pPr marL="2889492" indent="0">
              <a:buNone/>
              <a:defRPr sz="1766">
                <a:solidFill>
                  <a:schemeClr val="tx1">
                    <a:tint val="75000"/>
                  </a:schemeClr>
                </a:solidFill>
              </a:defRPr>
            </a:lvl6pPr>
            <a:lvl7pPr marL="3467390" indent="0">
              <a:buNone/>
              <a:defRPr sz="1766">
                <a:solidFill>
                  <a:schemeClr val="tx1">
                    <a:tint val="75000"/>
                  </a:schemeClr>
                </a:solidFill>
              </a:defRPr>
            </a:lvl7pPr>
            <a:lvl8pPr marL="4045288" indent="0">
              <a:buNone/>
              <a:defRPr sz="1766">
                <a:solidFill>
                  <a:schemeClr val="tx1">
                    <a:tint val="75000"/>
                  </a:schemeClr>
                </a:solidFill>
              </a:defRPr>
            </a:lvl8pPr>
            <a:lvl9pPr marL="4623186" indent="0">
              <a:buNone/>
              <a:defRPr sz="176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3A8E-2CCA-48EF-81D3-74BBEB0D5B03}" type="datetimeFigureOut">
              <a:rPr lang="de-DE" smtClean="0"/>
              <a:t>26.04.2021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9467F-6483-41AC-9FA8-B127EEDD23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2096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766553" y="5276605"/>
            <a:ext cx="15786071" cy="14928940"/>
          </a:xfrm>
        </p:spPr>
        <p:txBody>
          <a:bodyPr/>
          <a:lstStyle>
            <a:lvl1pPr>
              <a:defRPr sz="3532"/>
            </a:lvl1pPr>
            <a:lvl2pPr>
              <a:defRPr sz="3037"/>
            </a:lvl2pPr>
            <a:lvl3pPr>
              <a:defRPr sz="2543"/>
            </a:lvl3pPr>
            <a:lvl4pPr>
              <a:defRPr sz="2260"/>
            </a:lvl4pPr>
            <a:lvl5pPr>
              <a:defRPr sz="2260"/>
            </a:lvl5pPr>
            <a:lvl6pPr>
              <a:defRPr sz="2260"/>
            </a:lvl6pPr>
            <a:lvl7pPr>
              <a:defRPr sz="2260"/>
            </a:lvl7pPr>
            <a:lvl8pPr>
              <a:defRPr sz="2260"/>
            </a:lvl8pPr>
            <a:lvl9pPr>
              <a:defRPr sz="226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7804613" y="5276605"/>
            <a:ext cx="15786071" cy="14928940"/>
          </a:xfrm>
        </p:spPr>
        <p:txBody>
          <a:bodyPr/>
          <a:lstStyle>
            <a:lvl1pPr>
              <a:defRPr sz="3532"/>
            </a:lvl1pPr>
            <a:lvl2pPr>
              <a:defRPr sz="3037"/>
            </a:lvl2pPr>
            <a:lvl3pPr>
              <a:defRPr sz="2543"/>
            </a:lvl3pPr>
            <a:lvl4pPr>
              <a:defRPr sz="2260"/>
            </a:lvl4pPr>
            <a:lvl5pPr>
              <a:defRPr sz="2260"/>
            </a:lvl5pPr>
            <a:lvl6pPr>
              <a:defRPr sz="2260"/>
            </a:lvl6pPr>
            <a:lvl7pPr>
              <a:defRPr sz="2260"/>
            </a:lvl7pPr>
            <a:lvl8pPr>
              <a:defRPr sz="2260"/>
            </a:lvl8pPr>
            <a:lvl9pPr>
              <a:defRPr sz="226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3A8E-2CCA-48EF-81D3-74BBEB0D5B03}" type="datetimeFigureOut">
              <a:rPr lang="de-DE" smtClean="0"/>
              <a:t>26.04.2021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9467F-6483-41AC-9FA8-B127EEDD23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741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970" y="856335"/>
            <a:ext cx="13607415" cy="356393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55968" y="4786570"/>
            <a:ext cx="6680339" cy="1994813"/>
          </a:xfrm>
        </p:spPr>
        <p:txBody>
          <a:bodyPr anchor="b"/>
          <a:lstStyle>
            <a:lvl1pPr marL="0" indent="0">
              <a:buNone/>
              <a:defRPr sz="3037" b="1"/>
            </a:lvl1pPr>
            <a:lvl2pPr marL="577898" indent="0">
              <a:buNone/>
              <a:defRPr sz="2543" b="1"/>
            </a:lvl2pPr>
            <a:lvl3pPr marL="1155796" indent="0">
              <a:buNone/>
              <a:defRPr sz="2260" b="1"/>
            </a:lvl3pPr>
            <a:lvl4pPr marL="1733695" indent="0">
              <a:buNone/>
              <a:defRPr sz="2048" b="1"/>
            </a:lvl4pPr>
            <a:lvl5pPr marL="2311593" indent="0">
              <a:buNone/>
              <a:defRPr sz="2048" b="1"/>
            </a:lvl5pPr>
            <a:lvl6pPr marL="2889492" indent="0">
              <a:buNone/>
              <a:defRPr sz="2048" b="1"/>
            </a:lvl6pPr>
            <a:lvl7pPr marL="3467390" indent="0">
              <a:buNone/>
              <a:defRPr sz="2048" b="1"/>
            </a:lvl7pPr>
            <a:lvl8pPr marL="4045288" indent="0">
              <a:buNone/>
              <a:defRPr sz="2048" b="1"/>
            </a:lvl8pPr>
            <a:lvl9pPr marL="4623186" indent="0">
              <a:buNone/>
              <a:defRPr sz="2048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755968" y="6781385"/>
            <a:ext cx="6680339" cy="12320337"/>
          </a:xfrm>
        </p:spPr>
        <p:txBody>
          <a:bodyPr/>
          <a:lstStyle>
            <a:lvl1pPr>
              <a:defRPr sz="3037"/>
            </a:lvl1pPr>
            <a:lvl2pPr>
              <a:defRPr sz="2543"/>
            </a:lvl2pPr>
            <a:lvl3pPr>
              <a:defRPr sz="2260"/>
            </a:lvl3pPr>
            <a:lvl4pPr>
              <a:defRPr sz="2048"/>
            </a:lvl4pPr>
            <a:lvl5pPr>
              <a:defRPr sz="2048"/>
            </a:lvl5pPr>
            <a:lvl6pPr>
              <a:defRPr sz="2048"/>
            </a:lvl6pPr>
            <a:lvl7pPr>
              <a:defRPr sz="2048"/>
            </a:lvl7pPr>
            <a:lvl8pPr>
              <a:defRPr sz="2048"/>
            </a:lvl8pPr>
            <a:lvl9pPr>
              <a:defRPr sz="2048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7680422" y="4786570"/>
            <a:ext cx="6682963" cy="1994813"/>
          </a:xfrm>
        </p:spPr>
        <p:txBody>
          <a:bodyPr anchor="b"/>
          <a:lstStyle>
            <a:lvl1pPr marL="0" indent="0">
              <a:buNone/>
              <a:defRPr sz="3037" b="1"/>
            </a:lvl1pPr>
            <a:lvl2pPr marL="577898" indent="0">
              <a:buNone/>
              <a:defRPr sz="2543" b="1"/>
            </a:lvl2pPr>
            <a:lvl3pPr marL="1155796" indent="0">
              <a:buNone/>
              <a:defRPr sz="2260" b="1"/>
            </a:lvl3pPr>
            <a:lvl4pPr marL="1733695" indent="0">
              <a:buNone/>
              <a:defRPr sz="2048" b="1"/>
            </a:lvl4pPr>
            <a:lvl5pPr marL="2311593" indent="0">
              <a:buNone/>
              <a:defRPr sz="2048" b="1"/>
            </a:lvl5pPr>
            <a:lvl6pPr marL="2889492" indent="0">
              <a:buNone/>
              <a:defRPr sz="2048" b="1"/>
            </a:lvl6pPr>
            <a:lvl7pPr marL="3467390" indent="0">
              <a:buNone/>
              <a:defRPr sz="2048" b="1"/>
            </a:lvl7pPr>
            <a:lvl8pPr marL="4045288" indent="0">
              <a:buNone/>
              <a:defRPr sz="2048" b="1"/>
            </a:lvl8pPr>
            <a:lvl9pPr marL="4623186" indent="0">
              <a:buNone/>
              <a:defRPr sz="2048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7680422" y="6781385"/>
            <a:ext cx="6682963" cy="12320337"/>
          </a:xfrm>
        </p:spPr>
        <p:txBody>
          <a:bodyPr/>
          <a:lstStyle>
            <a:lvl1pPr>
              <a:defRPr sz="3037"/>
            </a:lvl1pPr>
            <a:lvl2pPr>
              <a:defRPr sz="2543"/>
            </a:lvl2pPr>
            <a:lvl3pPr>
              <a:defRPr sz="2260"/>
            </a:lvl3pPr>
            <a:lvl4pPr>
              <a:defRPr sz="2048"/>
            </a:lvl4pPr>
            <a:lvl5pPr>
              <a:defRPr sz="2048"/>
            </a:lvl5pPr>
            <a:lvl6pPr>
              <a:defRPr sz="2048"/>
            </a:lvl6pPr>
            <a:lvl7pPr>
              <a:defRPr sz="2048"/>
            </a:lvl7pPr>
            <a:lvl8pPr>
              <a:defRPr sz="2048"/>
            </a:lvl8pPr>
            <a:lvl9pPr>
              <a:defRPr sz="2048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3A8E-2CCA-48EF-81D3-74BBEB0D5B03}" type="datetimeFigureOut">
              <a:rPr lang="de-DE" smtClean="0"/>
              <a:t>26.04.2021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9467F-6483-41AC-9FA8-B127EEDD23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9034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3A8E-2CCA-48EF-81D3-74BBEB0D5B03}" type="datetimeFigureOut">
              <a:rPr lang="de-DE" smtClean="0"/>
              <a:t>26.04.2021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9467F-6483-41AC-9FA8-B127EEDD23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8446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3A8E-2CCA-48EF-81D3-74BBEB0D5B03}" type="datetimeFigureOut">
              <a:rPr lang="de-DE" smtClean="0"/>
              <a:t>26.04.2021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9467F-6483-41AC-9FA8-B127EEDD23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5046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970" y="851387"/>
            <a:ext cx="4974162" cy="3623335"/>
          </a:xfrm>
        </p:spPr>
        <p:txBody>
          <a:bodyPr anchor="b"/>
          <a:lstStyle>
            <a:lvl1pPr algn="l">
              <a:defRPr sz="2543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911246" y="851390"/>
            <a:ext cx="8452136" cy="18250332"/>
          </a:xfrm>
        </p:spPr>
        <p:txBody>
          <a:bodyPr/>
          <a:lstStyle>
            <a:lvl1pPr>
              <a:defRPr sz="4026"/>
            </a:lvl1pPr>
            <a:lvl2pPr>
              <a:defRPr sz="3532"/>
            </a:lvl2pPr>
            <a:lvl3pPr>
              <a:defRPr sz="3037"/>
            </a:lvl3pPr>
            <a:lvl4pPr>
              <a:defRPr sz="2543"/>
            </a:lvl4pPr>
            <a:lvl5pPr>
              <a:defRPr sz="2543"/>
            </a:lvl5pPr>
            <a:lvl6pPr>
              <a:defRPr sz="2543"/>
            </a:lvl6pPr>
            <a:lvl7pPr>
              <a:defRPr sz="2543"/>
            </a:lvl7pPr>
            <a:lvl8pPr>
              <a:defRPr sz="2543"/>
            </a:lvl8pPr>
            <a:lvl9pPr>
              <a:defRPr sz="2543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55970" y="4474724"/>
            <a:ext cx="4974162" cy="14626996"/>
          </a:xfrm>
        </p:spPr>
        <p:txBody>
          <a:bodyPr/>
          <a:lstStyle>
            <a:lvl1pPr marL="0" indent="0">
              <a:buNone/>
              <a:defRPr sz="1766"/>
            </a:lvl1pPr>
            <a:lvl2pPr marL="577898" indent="0">
              <a:buNone/>
              <a:defRPr sz="1483"/>
            </a:lvl2pPr>
            <a:lvl3pPr marL="1155796" indent="0">
              <a:buNone/>
              <a:defRPr sz="1271"/>
            </a:lvl3pPr>
            <a:lvl4pPr marL="1733695" indent="0">
              <a:buNone/>
              <a:defRPr sz="1130"/>
            </a:lvl4pPr>
            <a:lvl5pPr marL="2311593" indent="0">
              <a:buNone/>
              <a:defRPr sz="1130"/>
            </a:lvl5pPr>
            <a:lvl6pPr marL="2889492" indent="0">
              <a:buNone/>
              <a:defRPr sz="1130"/>
            </a:lvl6pPr>
            <a:lvl7pPr marL="3467390" indent="0">
              <a:buNone/>
              <a:defRPr sz="1130"/>
            </a:lvl7pPr>
            <a:lvl8pPr marL="4045288" indent="0">
              <a:buNone/>
              <a:defRPr sz="1130"/>
            </a:lvl8pPr>
            <a:lvl9pPr marL="4623186" indent="0">
              <a:buNone/>
              <a:defRPr sz="113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3A8E-2CCA-48EF-81D3-74BBEB0D5B03}" type="datetimeFigureOut">
              <a:rPr lang="de-DE" smtClean="0"/>
              <a:t>26.04.2021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9467F-6483-41AC-9FA8-B127EEDD23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1208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63499" y="14968540"/>
            <a:ext cx="9071610" cy="1767120"/>
          </a:xfrm>
        </p:spPr>
        <p:txBody>
          <a:bodyPr anchor="b"/>
          <a:lstStyle>
            <a:lvl1pPr algn="l">
              <a:defRPr sz="2543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963499" y="1910669"/>
            <a:ext cx="9071610" cy="12830175"/>
          </a:xfrm>
        </p:spPr>
        <p:txBody>
          <a:bodyPr/>
          <a:lstStyle>
            <a:lvl1pPr marL="0" indent="0">
              <a:buNone/>
              <a:defRPr sz="4026"/>
            </a:lvl1pPr>
            <a:lvl2pPr marL="577898" indent="0">
              <a:buNone/>
              <a:defRPr sz="3532"/>
            </a:lvl2pPr>
            <a:lvl3pPr marL="1155796" indent="0">
              <a:buNone/>
              <a:defRPr sz="3037"/>
            </a:lvl3pPr>
            <a:lvl4pPr marL="1733695" indent="0">
              <a:buNone/>
              <a:defRPr sz="2543"/>
            </a:lvl4pPr>
            <a:lvl5pPr marL="2311593" indent="0">
              <a:buNone/>
              <a:defRPr sz="2543"/>
            </a:lvl5pPr>
            <a:lvl6pPr marL="2889492" indent="0">
              <a:buNone/>
              <a:defRPr sz="2543"/>
            </a:lvl6pPr>
            <a:lvl7pPr marL="3467390" indent="0">
              <a:buNone/>
              <a:defRPr sz="2543"/>
            </a:lvl7pPr>
            <a:lvl8pPr marL="4045288" indent="0">
              <a:buNone/>
              <a:defRPr sz="2543"/>
            </a:lvl8pPr>
            <a:lvl9pPr marL="4623186" indent="0">
              <a:buNone/>
              <a:defRPr sz="2543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963499" y="16735659"/>
            <a:ext cx="9071610" cy="2509605"/>
          </a:xfrm>
        </p:spPr>
        <p:txBody>
          <a:bodyPr/>
          <a:lstStyle>
            <a:lvl1pPr marL="0" indent="0">
              <a:buNone/>
              <a:defRPr sz="1766"/>
            </a:lvl1pPr>
            <a:lvl2pPr marL="577898" indent="0">
              <a:buNone/>
              <a:defRPr sz="1483"/>
            </a:lvl2pPr>
            <a:lvl3pPr marL="1155796" indent="0">
              <a:buNone/>
              <a:defRPr sz="1271"/>
            </a:lvl3pPr>
            <a:lvl4pPr marL="1733695" indent="0">
              <a:buNone/>
              <a:defRPr sz="1130"/>
            </a:lvl4pPr>
            <a:lvl5pPr marL="2311593" indent="0">
              <a:buNone/>
              <a:defRPr sz="1130"/>
            </a:lvl5pPr>
            <a:lvl6pPr marL="2889492" indent="0">
              <a:buNone/>
              <a:defRPr sz="1130"/>
            </a:lvl6pPr>
            <a:lvl7pPr marL="3467390" indent="0">
              <a:buNone/>
              <a:defRPr sz="1130"/>
            </a:lvl7pPr>
            <a:lvl8pPr marL="4045288" indent="0">
              <a:buNone/>
              <a:defRPr sz="1130"/>
            </a:lvl8pPr>
            <a:lvl9pPr marL="4623186" indent="0">
              <a:buNone/>
              <a:defRPr sz="113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3A8E-2CCA-48EF-81D3-74BBEB0D5B03}" type="datetimeFigureOut">
              <a:rPr lang="de-DE" smtClean="0"/>
              <a:t>26.04.2021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9467F-6483-41AC-9FA8-B127EEDD23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9868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755970" y="856335"/>
            <a:ext cx="13607415" cy="3563938"/>
          </a:xfrm>
          <a:prstGeom prst="rect">
            <a:avLst/>
          </a:prstGeom>
        </p:spPr>
        <p:txBody>
          <a:bodyPr vert="horz" lIns="163641" tIns="81821" rIns="163641" bIns="81821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55970" y="4989515"/>
            <a:ext cx="13607415" cy="14112204"/>
          </a:xfrm>
          <a:prstGeom prst="rect">
            <a:avLst/>
          </a:prstGeom>
        </p:spPr>
        <p:txBody>
          <a:bodyPr vert="horz" lIns="163641" tIns="81821" rIns="163641" bIns="81821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55969" y="19819456"/>
            <a:ext cx="3527849" cy="1138481"/>
          </a:xfrm>
          <a:prstGeom prst="rect">
            <a:avLst/>
          </a:prstGeom>
        </p:spPr>
        <p:txBody>
          <a:bodyPr vert="horz" lIns="163641" tIns="81821" rIns="163641" bIns="81821" rtlCol="0" anchor="ctr"/>
          <a:lstStyle>
            <a:lvl1pPr algn="l">
              <a:defRPr sz="148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33A8E-2CCA-48EF-81D3-74BBEB0D5B03}" type="datetimeFigureOut">
              <a:rPr lang="de-DE" smtClean="0"/>
              <a:t>26.04.2021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5165779" y="19819456"/>
            <a:ext cx="4787794" cy="1138481"/>
          </a:xfrm>
          <a:prstGeom prst="rect">
            <a:avLst/>
          </a:prstGeom>
        </p:spPr>
        <p:txBody>
          <a:bodyPr vert="horz" lIns="163641" tIns="81821" rIns="163641" bIns="81821" rtlCol="0" anchor="ctr"/>
          <a:lstStyle>
            <a:lvl1pPr algn="ctr">
              <a:defRPr sz="148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35536" y="19819456"/>
            <a:ext cx="3527849" cy="1138481"/>
          </a:xfrm>
          <a:prstGeom prst="rect">
            <a:avLst/>
          </a:prstGeom>
        </p:spPr>
        <p:txBody>
          <a:bodyPr vert="horz" lIns="163641" tIns="81821" rIns="163641" bIns="81821" rtlCol="0" anchor="ctr"/>
          <a:lstStyle>
            <a:lvl1pPr algn="r">
              <a:defRPr sz="148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9467F-6483-41AC-9FA8-B127EEDD23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4164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55796" rtl="0" eaLnBrk="1" latinLnBrk="0" hangingPunct="1">
        <a:spcBef>
          <a:spcPct val="0"/>
        </a:spcBef>
        <a:buNone/>
        <a:defRPr sz="55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3424" indent="-433424" algn="l" defTabSz="1155796" rtl="0" eaLnBrk="1" latinLnBrk="0" hangingPunct="1">
        <a:spcBef>
          <a:spcPct val="20000"/>
        </a:spcBef>
        <a:buFont typeface="Arial" panose="020B0604020202020204" pitchFamily="34" charset="0"/>
        <a:buChar char="•"/>
        <a:defRPr sz="4026" kern="1200">
          <a:solidFill>
            <a:schemeClr val="tx1"/>
          </a:solidFill>
          <a:latin typeface="+mn-lt"/>
          <a:ea typeface="+mn-ea"/>
          <a:cs typeface="+mn-cs"/>
        </a:defRPr>
      </a:lvl1pPr>
      <a:lvl2pPr marL="939084" indent="-361186" algn="l" defTabSz="1155796" rtl="0" eaLnBrk="1" latinLnBrk="0" hangingPunct="1">
        <a:spcBef>
          <a:spcPct val="20000"/>
        </a:spcBef>
        <a:buFont typeface="Arial" panose="020B0604020202020204" pitchFamily="34" charset="0"/>
        <a:buChar char="–"/>
        <a:defRPr sz="3532" kern="1200">
          <a:solidFill>
            <a:schemeClr val="tx1"/>
          </a:solidFill>
          <a:latin typeface="+mn-lt"/>
          <a:ea typeface="+mn-ea"/>
          <a:cs typeface="+mn-cs"/>
        </a:defRPr>
      </a:lvl2pPr>
      <a:lvl3pPr marL="1444746" indent="-288949" algn="l" defTabSz="1155796" rtl="0" eaLnBrk="1" latinLnBrk="0" hangingPunct="1">
        <a:spcBef>
          <a:spcPct val="20000"/>
        </a:spcBef>
        <a:buFont typeface="Arial" panose="020B0604020202020204" pitchFamily="34" charset="0"/>
        <a:buChar char="•"/>
        <a:defRPr sz="3037" kern="1200">
          <a:solidFill>
            <a:schemeClr val="tx1"/>
          </a:solidFill>
          <a:latin typeface="+mn-lt"/>
          <a:ea typeface="+mn-ea"/>
          <a:cs typeface="+mn-cs"/>
        </a:defRPr>
      </a:lvl3pPr>
      <a:lvl4pPr marL="2022644" indent="-288949" algn="l" defTabSz="1155796" rtl="0" eaLnBrk="1" latinLnBrk="0" hangingPunct="1">
        <a:spcBef>
          <a:spcPct val="20000"/>
        </a:spcBef>
        <a:buFont typeface="Arial" panose="020B0604020202020204" pitchFamily="34" charset="0"/>
        <a:buChar char="–"/>
        <a:defRPr sz="2543" kern="1200">
          <a:solidFill>
            <a:schemeClr val="tx1"/>
          </a:solidFill>
          <a:latin typeface="+mn-lt"/>
          <a:ea typeface="+mn-ea"/>
          <a:cs typeface="+mn-cs"/>
        </a:defRPr>
      </a:lvl4pPr>
      <a:lvl5pPr marL="2600542" indent="-288949" algn="l" defTabSz="1155796" rtl="0" eaLnBrk="1" latinLnBrk="0" hangingPunct="1">
        <a:spcBef>
          <a:spcPct val="20000"/>
        </a:spcBef>
        <a:buFont typeface="Arial" panose="020B0604020202020204" pitchFamily="34" charset="0"/>
        <a:buChar char="»"/>
        <a:defRPr sz="2543" kern="1200">
          <a:solidFill>
            <a:schemeClr val="tx1"/>
          </a:solidFill>
          <a:latin typeface="+mn-lt"/>
          <a:ea typeface="+mn-ea"/>
          <a:cs typeface="+mn-cs"/>
        </a:defRPr>
      </a:lvl5pPr>
      <a:lvl6pPr marL="3178440" indent="-288949" algn="l" defTabSz="11557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543" kern="1200">
          <a:solidFill>
            <a:schemeClr val="tx1"/>
          </a:solidFill>
          <a:latin typeface="+mn-lt"/>
          <a:ea typeface="+mn-ea"/>
          <a:cs typeface="+mn-cs"/>
        </a:defRPr>
      </a:lvl6pPr>
      <a:lvl7pPr marL="3756339" indent="-288949" algn="l" defTabSz="11557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543" kern="1200">
          <a:solidFill>
            <a:schemeClr val="tx1"/>
          </a:solidFill>
          <a:latin typeface="+mn-lt"/>
          <a:ea typeface="+mn-ea"/>
          <a:cs typeface="+mn-cs"/>
        </a:defRPr>
      </a:lvl7pPr>
      <a:lvl8pPr marL="4334237" indent="-288949" algn="l" defTabSz="11557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543" kern="1200">
          <a:solidFill>
            <a:schemeClr val="tx1"/>
          </a:solidFill>
          <a:latin typeface="+mn-lt"/>
          <a:ea typeface="+mn-ea"/>
          <a:cs typeface="+mn-cs"/>
        </a:defRPr>
      </a:lvl8pPr>
      <a:lvl9pPr marL="4912136" indent="-288949" algn="l" defTabSz="11557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5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155796" rtl="0" eaLnBrk="1" latinLnBrk="0" hangingPunct="1">
        <a:defRPr sz="2260" kern="1200">
          <a:solidFill>
            <a:schemeClr val="tx1"/>
          </a:solidFill>
          <a:latin typeface="+mn-lt"/>
          <a:ea typeface="+mn-ea"/>
          <a:cs typeface="+mn-cs"/>
        </a:defRPr>
      </a:lvl1pPr>
      <a:lvl2pPr marL="577898" algn="l" defTabSz="1155796" rtl="0" eaLnBrk="1" latinLnBrk="0" hangingPunct="1">
        <a:defRPr sz="2260" kern="1200">
          <a:solidFill>
            <a:schemeClr val="tx1"/>
          </a:solidFill>
          <a:latin typeface="+mn-lt"/>
          <a:ea typeface="+mn-ea"/>
          <a:cs typeface="+mn-cs"/>
        </a:defRPr>
      </a:lvl2pPr>
      <a:lvl3pPr marL="1155796" algn="l" defTabSz="1155796" rtl="0" eaLnBrk="1" latinLnBrk="0" hangingPunct="1">
        <a:defRPr sz="2260" kern="1200">
          <a:solidFill>
            <a:schemeClr val="tx1"/>
          </a:solidFill>
          <a:latin typeface="+mn-lt"/>
          <a:ea typeface="+mn-ea"/>
          <a:cs typeface="+mn-cs"/>
        </a:defRPr>
      </a:lvl3pPr>
      <a:lvl4pPr marL="1733695" algn="l" defTabSz="1155796" rtl="0" eaLnBrk="1" latinLnBrk="0" hangingPunct="1">
        <a:defRPr sz="2260" kern="1200">
          <a:solidFill>
            <a:schemeClr val="tx1"/>
          </a:solidFill>
          <a:latin typeface="+mn-lt"/>
          <a:ea typeface="+mn-ea"/>
          <a:cs typeface="+mn-cs"/>
        </a:defRPr>
      </a:lvl4pPr>
      <a:lvl5pPr marL="2311593" algn="l" defTabSz="1155796" rtl="0" eaLnBrk="1" latinLnBrk="0" hangingPunct="1">
        <a:defRPr sz="2260" kern="1200">
          <a:solidFill>
            <a:schemeClr val="tx1"/>
          </a:solidFill>
          <a:latin typeface="+mn-lt"/>
          <a:ea typeface="+mn-ea"/>
          <a:cs typeface="+mn-cs"/>
        </a:defRPr>
      </a:lvl5pPr>
      <a:lvl6pPr marL="2889492" algn="l" defTabSz="1155796" rtl="0" eaLnBrk="1" latinLnBrk="0" hangingPunct="1">
        <a:defRPr sz="2260" kern="1200">
          <a:solidFill>
            <a:schemeClr val="tx1"/>
          </a:solidFill>
          <a:latin typeface="+mn-lt"/>
          <a:ea typeface="+mn-ea"/>
          <a:cs typeface="+mn-cs"/>
        </a:defRPr>
      </a:lvl6pPr>
      <a:lvl7pPr marL="3467390" algn="l" defTabSz="1155796" rtl="0" eaLnBrk="1" latinLnBrk="0" hangingPunct="1">
        <a:defRPr sz="2260" kern="1200">
          <a:solidFill>
            <a:schemeClr val="tx1"/>
          </a:solidFill>
          <a:latin typeface="+mn-lt"/>
          <a:ea typeface="+mn-ea"/>
          <a:cs typeface="+mn-cs"/>
        </a:defRPr>
      </a:lvl7pPr>
      <a:lvl8pPr marL="4045288" algn="l" defTabSz="1155796" rtl="0" eaLnBrk="1" latinLnBrk="0" hangingPunct="1">
        <a:defRPr sz="2260" kern="1200">
          <a:solidFill>
            <a:schemeClr val="tx1"/>
          </a:solidFill>
          <a:latin typeface="+mn-lt"/>
          <a:ea typeface="+mn-ea"/>
          <a:cs typeface="+mn-cs"/>
        </a:defRPr>
      </a:lvl8pPr>
      <a:lvl9pPr marL="4623186" algn="l" defTabSz="1155796" rtl="0" eaLnBrk="1" latinLnBrk="0" hangingPunct="1">
        <a:defRPr sz="22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publicdomain/zero/1.0/legalco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3473AA3B-7119-4EE8-8ED5-486B46EE1FE4}"/>
              </a:ext>
            </a:extLst>
          </p:cNvPr>
          <p:cNvGrpSpPr/>
          <p:nvPr/>
        </p:nvGrpSpPr>
        <p:grpSpPr>
          <a:xfrm>
            <a:off x="490530" y="682700"/>
            <a:ext cx="15119350" cy="20652902"/>
            <a:chOff x="490530" y="682700"/>
            <a:chExt cx="15119350" cy="20652902"/>
          </a:xfrm>
        </p:grpSpPr>
        <p:sp>
          <p:nvSpPr>
            <p:cNvPr id="4" name="Textfeld 3"/>
            <p:cNvSpPr txBox="1"/>
            <p:nvPr/>
          </p:nvSpPr>
          <p:spPr>
            <a:xfrm>
              <a:off x="3961672" y="2571661"/>
              <a:ext cx="8460000" cy="72071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4944"/>
                </a:lnSpc>
              </a:pPr>
              <a:r>
                <a:rPr lang="de-DE" sz="4800" dirty="0">
                  <a:latin typeface="Arial" panose="020B0604020202020204" pitchFamily="34" charset="0"/>
                  <a:cs typeface="Arial" panose="020B0604020202020204" pitchFamily="34" charset="0"/>
                </a:rPr>
                <a:t>Titel</a:t>
              </a:r>
              <a:endParaRPr lang="de-DE" sz="4238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3961672" y="3491012"/>
              <a:ext cx="8460000" cy="589956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txBody>
            <a:bodyPr wrap="square" tIns="108000" rtlCol="0">
              <a:spAutoFit/>
            </a:bodyPr>
            <a:lstStyle/>
            <a:p>
              <a:pPr algn="ctr"/>
              <a:r>
                <a:rPr lang="de-DE" sz="2825" dirty="0">
                  <a:latin typeface="Arial" panose="020B0604020202020204" pitchFamily="34" charset="0"/>
                  <a:cs typeface="Arial" panose="020B0604020202020204" pitchFamily="34" charset="0"/>
                </a:rPr>
                <a:t>Untertitel</a:t>
              </a:r>
              <a:endParaRPr lang="de-DE" sz="1597" dirty="0"/>
            </a:p>
          </p:txBody>
        </p:sp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884E049B-4583-49B5-BE5F-FE023E1BD547}"/>
                </a:ext>
              </a:extLst>
            </p:cNvPr>
            <p:cNvSpPr txBox="1"/>
            <p:nvPr/>
          </p:nvSpPr>
          <p:spPr>
            <a:xfrm>
              <a:off x="7919716" y="8490386"/>
              <a:ext cx="6048672" cy="1985402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txBody>
            <a:bodyPr wrap="square" tIns="108000" rtlCol="0">
              <a:spAutoFit/>
            </a:bodyPr>
            <a:lstStyle/>
            <a:p>
              <a:pPr algn="ctr">
                <a:lnSpc>
                  <a:spcPts val="1766"/>
                </a:lnSpc>
              </a:pPr>
              <a:r>
                <a:rPr lang="de-DE" sz="2400" dirty="0">
                  <a:latin typeface="Arial" panose="020B0604020202020204" pitchFamily="34" charset="0"/>
                  <a:cs typeface="Arial" panose="020B0604020202020204" pitchFamily="34" charset="0"/>
                </a:rPr>
                <a:t>Sample</a:t>
              </a: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1413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feld 14">
              <a:extLst>
                <a:ext uri="{FF2B5EF4-FFF2-40B4-BE49-F238E27FC236}">
                  <a16:creationId xmlns:a16="http://schemas.microsoft.com/office/drawing/2014/main" id="{D61EFF74-BF10-4AE9-8813-956ECA798BE7}"/>
                </a:ext>
              </a:extLst>
            </p:cNvPr>
            <p:cNvSpPr txBox="1"/>
            <p:nvPr/>
          </p:nvSpPr>
          <p:spPr>
            <a:xfrm>
              <a:off x="1049007" y="8490386"/>
              <a:ext cx="6150629" cy="1985402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txBody>
            <a:bodyPr wrap="square" tIns="108000" rtlCol="0">
              <a:spAutoFit/>
            </a:bodyPr>
            <a:lstStyle/>
            <a:p>
              <a:pPr algn="ctr">
                <a:lnSpc>
                  <a:spcPts val="1766"/>
                </a:lnSpc>
              </a:pPr>
              <a:r>
                <a:rPr lang="de-DE" sz="2400" dirty="0">
                  <a:latin typeface="Arial" panose="020B0604020202020204" pitchFamily="34" charset="0"/>
                  <a:cs typeface="Arial" panose="020B0604020202020204" pitchFamily="34" charset="0"/>
                </a:rPr>
                <a:t>Forschungsfeld</a:t>
              </a: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1413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0F36C754-E90C-4C99-B8BE-7C921AC8FE5F}"/>
                </a:ext>
              </a:extLst>
            </p:cNvPr>
            <p:cNvSpPr txBox="1"/>
            <p:nvPr/>
          </p:nvSpPr>
          <p:spPr>
            <a:xfrm>
              <a:off x="1049007" y="4571185"/>
              <a:ext cx="6150629" cy="1985402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txBody>
            <a:bodyPr wrap="square" tIns="108000" rtlCol="0">
              <a:spAutoFit/>
            </a:bodyPr>
            <a:lstStyle/>
            <a:p>
              <a:pPr algn="ctr">
                <a:lnSpc>
                  <a:spcPts val="1766"/>
                </a:lnSpc>
              </a:pPr>
              <a:r>
                <a:rPr lang="de-DE" sz="2400" dirty="0">
                  <a:latin typeface="Arial" panose="020B0604020202020204" pitchFamily="34" charset="0"/>
                  <a:cs typeface="Arial" panose="020B0604020202020204" pitchFamily="34" charset="0"/>
                </a:rPr>
                <a:t>Hintergrund</a:t>
              </a:r>
            </a:p>
            <a:p>
              <a:pPr algn="ctr">
                <a:lnSpc>
                  <a:spcPts val="1766"/>
                </a:lnSpc>
              </a:pPr>
              <a:endParaRPr lang="de-DE" sz="1695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1695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1695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1695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1695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1695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1413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Textfeld 16">
              <a:extLst>
                <a:ext uri="{FF2B5EF4-FFF2-40B4-BE49-F238E27FC236}">
                  <a16:creationId xmlns:a16="http://schemas.microsoft.com/office/drawing/2014/main" id="{CFC74B06-8E2E-46B4-B83A-6425FE79D864}"/>
                </a:ext>
              </a:extLst>
            </p:cNvPr>
            <p:cNvSpPr txBox="1"/>
            <p:nvPr/>
          </p:nvSpPr>
          <p:spPr>
            <a:xfrm>
              <a:off x="7919715" y="4571132"/>
              <a:ext cx="6048672" cy="1985402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txBody>
            <a:bodyPr wrap="square" tIns="108000" rtlCol="0">
              <a:spAutoFit/>
            </a:bodyPr>
            <a:lstStyle/>
            <a:p>
              <a:pPr algn="ctr">
                <a:lnSpc>
                  <a:spcPts val="1766"/>
                </a:lnSpc>
              </a:pPr>
              <a:r>
                <a:rPr lang="de-DE" sz="2400" dirty="0">
                  <a:latin typeface="Arial" panose="020B0604020202020204" pitchFamily="34" charset="0"/>
                  <a:cs typeface="Arial" panose="020B0604020202020204" pitchFamily="34" charset="0"/>
                </a:rPr>
                <a:t>Forschungsgegenstand</a:t>
              </a:r>
              <a:endParaRPr lang="de-DE" sz="1695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1695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1695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1695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1695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1695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1695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1413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feld 18"/>
            <p:cNvSpPr txBox="1"/>
            <p:nvPr/>
          </p:nvSpPr>
          <p:spPr>
            <a:xfrm>
              <a:off x="1049007" y="10904813"/>
              <a:ext cx="3960000" cy="177175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txBody>
            <a:bodyPr wrap="square" tIns="108000" rtlCol="0">
              <a:spAutoFit/>
            </a:bodyPr>
            <a:lstStyle/>
            <a:p>
              <a:pPr algn="ctr">
                <a:lnSpc>
                  <a:spcPts val="1766"/>
                </a:lnSpc>
              </a:pPr>
              <a:r>
                <a:rPr lang="de-DE" sz="2000" dirty="0">
                  <a:latin typeface="Arial" panose="020B0604020202020204" pitchFamily="34" charset="0"/>
                  <a:cs typeface="Arial" panose="020B0604020202020204" pitchFamily="34" charset="0"/>
                </a:rPr>
                <a:t>Vorbereitung der Datenerhebung</a:t>
              </a:r>
            </a:p>
            <a:p>
              <a:pPr algn="ctr">
                <a:lnSpc>
                  <a:spcPts val="1766"/>
                </a:lnSpc>
              </a:pPr>
              <a:endParaRPr lang="de-DE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Textfeld 19"/>
            <p:cNvSpPr txBox="1"/>
            <p:nvPr/>
          </p:nvSpPr>
          <p:spPr>
            <a:xfrm>
              <a:off x="10008387" y="10904813"/>
              <a:ext cx="3960000" cy="175457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txBody>
            <a:bodyPr wrap="square" tIns="108000" rtlCol="0">
              <a:spAutoFit/>
            </a:bodyPr>
            <a:lstStyle/>
            <a:p>
              <a:pPr algn="ctr">
                <a:lnSpc>
                  <a:spcPts val="1766"/>
                </a:lnSpc>
              </a:pPr>
              <a:r>
                <a:rPr lang="de-DE" sz="2000" dirty="0">
                  <a:latin typeface="Arial" panose="020B0604020202020204" pitchFamily="34" charset="0"/>
                  <a:cs typeface="Arial" panose="020B0604020202020204" pitchFamily="34" charset="0"/>
                </a:rPr>
                <a:t>Datenauswertung</a:t>
              </a:r>
            </a:p>
            <a:p>
              <a:pPr algn="ctr">
                <a:lnSpc>
                  <a:spcPts val="1766"/>
                </a:lnSpc>
              </a:pPr>
              <a:endParaRPr lang="de-DE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1413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feld 20"/>
            <p:cNvSpPr txBox="1"/>
            <p:nvPr/>
          </p:nvSpPr>
          <p:spPr>
            <a:xfrm>
              <a:off x="5543451" y="10904813"/>
              <a:ext cx="3960000" cy="1771048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txBody>
            <a:bodyPr wrap="square" tIns="108000" rtlCol="0">
              <a:spAutoFit/>
            </a:bodyPr>
            <a:lstStyle/>
            <a:p>
              <a:pPr algn="ctr">
                <a:lnSpc>
                  <a:spcPts val="1766"/>
                </a:lnSpc>
              </a:pPr>
              <a:r>
                <a:rPr lang="de-DE" sz="2000" dirty="0">
                  <a:latin typeface="Arial" panose="020B0604020202020204" pitchFamily="34" charset="0"/>
                  <a:cs typeface="Arial" panose="020B0604020202020204" pitchFamily="34" charset="0"/>
                </a:rPr>
                <a:t>Datenerhebung</a:t>
              </a:r>
            </a:p>
            <a:p>
              <a:pPr algn="ctr">
                <a:lnSpc>
                  <a:spcPts val="1766"/>
                </a:lnSpc>
              </a:pPr>
              <a:endParaRPr lang="de-DE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Textfeld 30">
              <a:extLst>
                <a:ext uri="{FF2B5EF4-FFF2-40B4-BE49-F238E27FC236}">
                  <a16:creationId xmlns:a16="http://schemas.microsoft.com/office/drawing/2014/main" id="{29DBA685-CCEB-42A1-AC83-F3B4BC989BA3}"/>
                </a:ext>
              </a:extLst>
            </p:cNvPr>
            <p:cNvSpPr txBox="1"/>
            <p:nvPr/>
          </p:nvSpPr>
          <p:spPr>
            <a:xfrm>
              <a:off x="9893456" y="13684042"/>
              <a:ext cx="4074931" cy="523353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txBody>
            <a:bodyPr wrap="square" tIns="108000" rtlCol="0" anchor="ctr">
              <a:spAutoFit/>
            </a:bodyPr>
            <a:lstStyle/>
            <a:p>
              <a:pPr algn="ctr">
                <a:lnSpc>
                  <a:spcPts val="1766"/>
                </a:lnSpc>
              </a:pPr>
              <a:r>
                <a:rPr lang="de-DE" sz="2400" dirty="0">
                  <a:latin typeface="Arial" panose="020B0604020202020204" pitchFamily="34" charset="0"/>
                  <a:cs typeface="Arial" panose="020B0604020202020204" pitchFamily="34" charset="0"/>
                </a:rPr>
                <a:t>Fazit</a:t>
              </a: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1695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Textfeld 31">
              <a:extLst>
                <a:ext uri="{FF2B5EF4-FFF2-40B4-BE49-F238E27FC236}">
                  <a16:creationId xmlns:a16="http://schemas.microsoft.com/office/drawing/2014/main" id="{B784ADCC-BBA1-4CE7-B55A-B2A7E02715DC}"/>
                </a:ext>
              </a:extLst>
            </p:cNvPr>
            <p:cNvSpPr txBox="1"/>
            <p:nvPr/>
          </p:nvSpPr>
          <p:spPr>
            <a:xfrm>
              <a:off x="1049007" y="13682049"/>
              <a:ext cx="8238860" cy="523353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txBody>
            <a:bodyPr wrap="square" tIns="108000" rtlCol="0" anchor="ctr">
              <a:spAutoFit/>
            </a:bodyPr>
            <a:lstStyle/>
            <a:p>
              <a:pPr algn="ctr">
                <a:lnSpc>
                  <a:spcPts val="1766"/>
                </a:lnSpc>
              </a:pPr>
              <a:r>
                <a:rPr lang="de-DE" sz="2400" dirty="0">
                  <a:latin typeface="Arial" panose="020B0604020202020204" pitchFamily="34" charset="0"/>
                  <a:cs typeface="Arial" panose="020B0604020202020204" pitchFamily="34" charset="0"/>
                </a:rPr>
                <a:t>Ergebnisse</a:t>
              </a: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ts val="1766"/>
                </a:lnSpc>
              </a:pPr>
              <a:endParaRPr lang="de-DE" sz="1695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Textfeld 38">
              <a:extLst>
                <a:ext uri="{FF2B5EF4-FFF2-40B4-BE49-F238E27FC236}">
                  <a16:creationId xmlns:a16="http://schemas.microsoft.com/office/drawing/2014/main" id="{B784ADCC-BBA1-4CE7-B55A-B2A7E02715DC}"/>
                </a:ext>
              </a:extLst>
            </p:cNvPr>
            <p:cNvSpPr txBox="1"/>
            <p:nvPr/>
          </p:nvSpPr>
          <p:spPr>
            <a:xfrm>
              <a:off x="1049007" y="19336168"/>
              <a:ext cx="8238860" cy="1540216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txBody>
            <a:bodyPr wrap="square" tIns="108000" rtlCol="0" anchor="ctr">
              <a:spAutoFit/>
            </a:bodyPr>
            <a:lstStyle/>
            <a:p>
              <a:pPr>
                <a:lnSpc>
                  <a:spcPts val="1766"/>
                </a:lnSpc>
              </a:pPr>
              <a:r>
                <a:rPr lang="de-DE" sz="1695" dirty="0">
                  <a:latin typeface="Arial" panose="020B0604020202020204" pitchFamily="34" charset="0"/>
                  <a:cs typeface="Arial" panose="020B0604020202020204" pitchFamily="34" charset="0"/>
                </a:rPr>
                <a:t>Literatur</a:t>
              </a:r>
            </a:p>
            <a:p>
              <a:pPr marL="285750" indent="-285750">
                <a:lnSpc>
                  <a:spcPts val="1766"/>
                </a:lnSpc>
                <a:buFont typeface="Arial" panose="020B0604020202020204" pitchFamily="34" charset="0"/>
                <a:buChar char="•"/>
              </a:pPr>
              <a:endParaRPr lang="de-DE" sz="1695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>
                <a:lnSpc>
                  <a:spcPts val="1766"/>
                </a:lnSpc>
                <a:buFont typeface="Arial" panose="020B0604020202020204" pitchFamily="34" charset="0"/>
                <a:buChar char="•"/>
              </a:pPr>
              <a:endParaRPr lang="de-DE" sz="1695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>
                <a:lnSpc>
                  <a:spcPts val="1766"/>
                </a:lnSpc>
                <a:buFont typeface="Arial" panose="020B0604020202020204" pitchFamily="34" charset="0"/>
                <a:buChar char="•"/>
              </a:pPr>
              <a:endParaRPr lang="de-DE" sz="1695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>
                <a:lnSpc>
                  <a:spcPts val="1766"/>
                </a:lnSpc>
                <a:buFont typeface="Arial" panose="020B0604020202020204" pitchFamily="34" charset="0"/>
                <a:buChar char="•"/>
              </a:pPr>
              <a:endParaRPr lang="de-DE" sz="1695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>
                <a:lnSpc>
                  <a:spcPts val="1766"/>
                </a:lnSpc>
                <a:buFont typeface="Arial" panose="020B0604020202020204" pitchFamily="34" charset="0"/>
                <a:buChar char="•"/>
              </a:pPr>
              <a:endParaRPr lang="de-DE" sz="1695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B784ADCC-BBA1-4CE7-B55A-B2A7E02715DC}"/>
                </a:ext>
              </a:extLst>
            </p:cNvPr>
            <p:cNvSpPr txBox="1"/>
            <p:nvPr/>
          </p:nvSpPr>
          <p:spPr>
            <a:xfrm>
              <a:off x="9863931" y="19548796"/>
              <a:ext cx="3960000" cy="1078551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txBody>
            <a:bodyPr wrap="square" tIns="108000" rtlCol="0" anchor="ctr">
              <a:spAutoFit/>
            </a:bodyPr>
            <a:lstStyle/>
            <a:p>
              <a:pPr>
                <a:lnSpc>
                  <a:spcPts val="1766"/>
                </a:lnSpc>
              </a:pPr>
              <a:r>
                <a:rPr lang="de-DE" sz="1695" dirty="0">
                  <a:latin typeface="Arial" panose="020B0604020202020204" pitchFamily="34" charset="0"/>
                  <a:cs typeface="Arial" panose="020B0604020202020204" pitchFamily="34" charset="0"/>
                </a:rPr>
                <a:t>Kontakt</a:t>
              </a:r>
            </a:p>
            <a:p>
              <a:pPr>
                <a:lnSpc>
                  <a:spcPts val="1766"/>
                </a:lnSpc>
              </a:pPr>
              <a:endParaRPr lang="de-DE" sz="1695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ts val="1766"/>
                </a:lnSpc>
              </a:pPr>
              <a:endParaRPr lang="de-DE" sz="1695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ts val="1766"/>
                </a:lnSpc>
              </a:pPr>
              <a:endParaRPr lang="de-DE" sz="1695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D3F261C0-6D15-4C92-B401-31F71639B5DC}"/>
                </a:ext>
              </a:extLst>
            </p:cNvPr>
            <p:cNvSpPr/>
            <p:nvPr/>
          </p:nvSpPr>
          <p:spPr>
            <a:xfrm>
              <a:off x="490530" y="682700"/>
              <a:ext cx="4260833" cy="164222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Logo</a:t>
              </a:r>
            </a:p>
          </p:txBody>
        </p:sp>
        <p:sp>
          <p:nvSpPr>
            <p:cNvPr id="42" name="Textfeld 41">
              <a:extLst>
                <a:ext uri="{FF2B5EF4-FFF2-40B4-BE49-F238E27FC236}">
                  <a16:creationId xmlns:a16="http://schemas.microsoft.com/office/drawing/2014/main" id="{2C39CC48-C380-4B10-BA44-501BB490C4B2}"/>
                </a:ext>
              </a:extLst>
            </p:cNvPr>
            <p:cNvSpPr txBox="1"/>
            <p:nvPr/>
          </p:nvSpPr>
          <p:spPr>
            <a:xfrm>
              <a:off x="4224778" y="6678362"/>
              <a:ext cx="6669794" cy="150899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txBody>
            <a:bodyPr wrap="square" tIns="108000" rtlCol="0">
              <a:spAutoFit/>
            </a:bodyPr>
            <a:lstStyle/>
            <a:p>
              <a:pPr algn="ctr"/>
              <a:r>
                <a:rPr lang="de-DE" sz="2400" dirty="0">
                  <a:latin typeface="Arial" panose="020B0604020202020204" pitchFamily="34" charset="0"/>
                  <a:cs typeface="Arial" panose="020B0604020202020204" pitchFamily="34" charset="0"/>
                </a:rPr>
                <a:t>Forschungsfrage</a:t>
              </a:r>
            </a:p>
            <a:p>
              <a:pPr algn="ctr"/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de-DE" sz="1597" dirty="0"/>
            </a:p>
          </p:txBody>
        </p:sp>
        <p:sp>
          <p:nvSpPr>
            <p:cNvPr id="8" name="Rectangle 2">
              <a:extLst>
                <a:ext uri="{FF2B5EF4-FFF2-40B4-BE49-F238E27FC236}">
                  <a16:creationId xmlns:a16="http://schemas.microsoft.com/office/drawing/2014/main" id="{230BBCF0-0F39-4D18-BCFC-89EAED80F3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530" y="20526729"/>
              <a:ext cx="151193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de-DE"/>
            </a:p>
          </p:txBody>
        </p:sp>
        <p:pic>
          <p:nvPicPr>
            <p:cNvPr id="1025" name="Grafik 1" descr="Ein Bild, das Text, ClipArt enthält.&#10;&#10;Automatisch generierte Beschreibung">
              <a:extLst>
                <a:ext uri="{FF2B5EF4-FFF2-40B4-BE49-F238E27FC236}">
                  <a16:creationId xmlns:a16="http://schemas.microsoft.com/office/drawing/2014/main" id="{2FE29072-771A-4697-9425-026AFCA67F5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6947" y="21060964"/>
              <a:ext cx="784225" cy="2746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Rectangle 3">
              <a:extLst>
                <a:ext uri="{FF2B5EF4-FFF2-40B4-BE49-F238E27FC236}">
                  <a16:creationId xmlns:a16="http://schemas.microsoft.com/office/drawing/2014/main" id="{3C70D060-A15D-4258-90BE-6BA7F47A71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2964" y="21089381"/>
              <a:ext cx="777642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Work Sans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Diese Vorlage ist lizenziert unter einer Creative Commons Lizenz </a:t>
              </a:r>
              <a:r>
                <a:rPr kumimoji="0" lang="de-DE" altLang="de-DE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Work Sans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  <a:hlinkClick r:id="rId4"/>
                </a:rPr>
                <a:t>CC 0 (1.0)</a:t>
              </a:r>
              <a:r>
                <a:rPr kumimoji="0" lang="de-DE" altLang="de-DE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Work Sans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. Weiterentwicklung ausdrücklich erlaubt.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0742580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Benutzerdefiniert</PresentationFormat>
  <Paragraphs>92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Work Sans</vt:lpstr>
      <vt:lpstr>Larissa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2021-03-08T07:05:44Z</dcterms:created>
  <dcterms:modified xsi:type="dcterms:W3CDTF">2021-04-26T15:05:29Z</dcterms:modified>
</cp:coreProperties>
</file>